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61"/>
  </p:notesMasterIdLst>
  <p:sldIdLst>
    <p:sldId id="256" r:id="rId5"/>
    <p:sldId id="258" r:id="rId6"/>
    <p:sldId id="260" r:id="rId7"/>
    <p:sldId id="261" r:id="rId8"/>
    <p:sldId id="262" r:id="rId9"/>
    <p:sldId id="266" r:id="rId10"/>
    <p:sldId id="268" r:id="rId11"/>
    <p:sldId id="269" r:id="rId12"/>
    <p:sldId id="270" r:id="rId13"/>
    <p:sldId id="312" r:id="rId14"/>
    <p:sldId id="309" r:id="rId15"/>
    <p:sldId id="310" r:id="rId16"/>
    <p:sldId id="311" r:id="rId17"/>
    <p:sldId id="313" r:id="rId18"/>
    <p:sldId id="314" r:id="rId19"/>
    <p:sldId id="315" r:id="rId20"/>
    <p:sldId id="316" r:id="rId21"/>
    <p:sldId id="317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36" r:id="rId32"/>
    <p:sldId id="329" r:id="rId33"/>
    <p:sldId id="328" r:id="rId34"/>
    <p:sldId id="330" r:id="rId35"/>
    <p:sldId id="331" r:id="rId36"/>
    <p:sldId id="332" r:id="rId37"/>
    <p:sldId id="334" r:id="rId38"/>
    <p:sldId id="333" r:id="rId39"/>
    <p:sldId id="335" r:id="rId40"/>
    <p:sldId id="338" r:id="rId41"/>
    <p:sldId id="346" r:id="rId42"/>
    <p:sldId id="337" r:id="rId43"/>
    <p:sldId id="348" r:id="rId44"/>
    <p:sldId id="342" r:id="rId45"/>
    <p:sldId id="343" r:id="rId46"/>
    <p:sldId id="349" r:id="rId47"/>
    <p:sldId id="352" r:id="rId48"/>
    <p:sldId id="347" r:id="rId49"/>
    <p:sldId id="350" r:id="rId50"/>
    <p:sldId id="351" r:id="rId51"/>
    <p:sldId id="355" r:id="rId52"/>
    <p:sldId id="356" r:id="rId53"/>
    <p:sldId id="357" r:id="rId54"/>
    <p:sldId id="358" r:id="rId55"/>
    <p:sldId id="359" r:id="rId56"/>
    <p:sldId id="353" r:id="rId57"/>
    <p:sldId id="344" r:id="rId58"/>
    <p:sldId id="354" r:id="rId59"/>
    <p:sldId id="292" r:id="rId60"/>
  </p:sldIdLst>
  <p:sldSz cx="9144000" cy="5143500" type="screen16x9"/>
  <p:notesSz cx="6858000" cy="9144000"/>
  <p:embeddedFontLst>
    <p:embeddedFont>
      <p:font typeface="Bahnschrift SemiBold Condensed" panose="020B0502040204020203" pitchFamily="34" charset="0"/>
      <p:regular r:id="rId62"/>
      <p:bold r:id="rId63"/>
    </p:embeddedFont>
    <p:embeddedFont>
      <p:font typeface="Cambria Math" panose="02040503050406030204" pitchFamily="18" charset="0"/>
      <p:regular r:id="rId64"/>
    </p:embeddedFont>
    <p:embeddedFont>
      <p:font typeface="Dosis" pitchFamily="2" charset="0"/>
      <p:regular r:id="rId65"/>
      <p:bold r:id="rId66"/>
    </p:embeddedFont>
    <p:embeddedFont>
      <p:font typeface="Dosis Light" pitchFamily="2" charset="0"/>
      <p:regular r:id="rId67"/>
      <p:bold r:id="rId68"/>
    </p:embeddedFont>
    <p:embeddedFont>
      <p:font typeface="Microsoft JhengHei Light" panose="020B0304030504040204" pitchFamily="34" charset="-120"/>
      <p:regular r:id="rId69"/>
    </p:embeddedFont>
    <p:embeddedFont>
      <p:font typeface="Titillium Web" panose="00000500000000000000" pitchFamily="2" charset="0"/>
      <p:regular r:id="rId70"/>
      <p:bold r:id="rId71"/>
      <p:italic r:id="rId72"/>
      <p:boldItalic r:id="rId73"/>
    </p:embeddedFont>
    <p:embeddedFont>
      <p:font typeface="Titillium Web Light" panose="000004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C3492F-F92B-3821-E096-AD0025F97561}" v="6" dt="2022-12-26T10:15:18.340"/>
  </p1510:revLst>
</p1510:revInfo>
</file>

<file path=ppt/tableStyles.xml><?xml version="1.0" encoding="utf-8"?>
<a:tblStyleLst xmlns:a="http://schemas.openxmlformats.org/drawingml/2006/main" def="{01BFF2F0-BDE8-4AFB-B6E5-18095A527426}">
  <a:tblStyle styleId="{01BFF2F0-BDE8-4AFB-B6E5-18095A5274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335752-EA17-4B0A-B9B6-7B452C148E9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262" autoAdjust="0"/>
  </p:normalViewPr>
  <p:slideViewPr>
    <p:cSldViewPr snapToGrid="0">
      <p:cViewPr varScale="1">
        <p:scale>
          <a:sx n="137" d="100"/>
          <a:sy n="137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3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82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1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5.fntdata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張家豪" userId="bf85d818-d2cc-4952-b4b7-a10cc06716f8" providerId="ADAL" clId="{FBDCC0DE-EA8B-434D-BED3-D0651FB39850}"/>
    <pc:docChg chg="undo custSel addSld delSld modSld sldOrd">
      <pc:chgData name="張家豪" userId="bf85d818-d2cc-4952-b4b7-a10cc06716f8" providerId="ADAL" clId="{FBDCC0DE-EA8B-434D-BED3-D0651FB39850}" dt="2022-12-21T20:13:32.993" v="10011" actId="20577"/>
      <pc:docMkLst>
        <pc:docMk/>
      </pc:docMkLst>
      <pc:sldChg chg="modSp">
        <pc:chgData name="張家豪" userId="bf85d818-d2cc-4952-b4b7-a10cc06716f8" providerId="ADAL" clId="{FBDCC0DE-EA8B-434D-BED3-D0651FB39850}" dt="2022-12-21T19:45:37.337" v="9476" actId="2711"/>
        <pc:sldMkLst>
          <pc:docMk/>
          <pc:sldMk cId="0" sldId="256"/>
        </pc:sldMkLst>
        <pc:spChg chg="mod">
          <ac:chgData name="張家豪" userId="bf85d818-d2cc-4952-b4b7-a10cc06716f8" providerId="ADAL" clId="{FBDCC0DE-EA8B-434D-BED3-D0651FB39850}" dt="2022-12-21T19:45:37.337" v="9476" actId="2711"/>
          <ac:spMkLst>
            <pc:docMk/>
            <pc:sldMk cId="0" sldId="256"/>
            <ac:spMk id="3837" creationId="{00000000-0000-0000-0000-000000000000}"/>
          </ac:spMkLst>
        </pc:spChg>
      </pc:sldChg>
      <pc:sldChg chg="del">
        <pc:chgData name="張家豪" userId="bf85d818-d2cc-4952-b4b7-a10cc06716f8" providerId="ADAL" clId="{FBDCC0DE-EA8B-434D-BED3-D0651FB39850}" dt="2022-12-21T17:57:00.986" v="6838" actId="2696"/>
        <pc:sldMkLst>
          <pc:docMk/>
          <pc:sldMk cId="0" sldId="257"/>
        </pc:sldMkLst>
      </pc:sldChg>
      <pc:sldChg chg="modSp">
        <pc:chgData name="張家豪" userId="bf85d818-d2cc-4952-b4b7-a10cc06716f8" providerId="ADAL" clId="{FBDCC0DE-EA8B-434D-BED3-D0651FB39850}" dt="2022-12-21T12:06:35.894" v="3352" actId="113"/>
        <pc:sldMkLst>
          <pc:docMk/>
          <pc:sldMk cId="0" sldId="258"/>
        </pc:sldMkLst>
        <pc:spChg chg="mod">
          <ac:chgData name="張家豪" userId="bf85d818-d2cc-4952-b4b7-a10cc06716f8" providerId="ADAL" clId="{FBDCC0DE-EA8B-434D-BED3-D0651FB39850}" dt="2022-12-21T12:06:35.894" v="3352" actId="113"/>
          <ac:spMkLst>
            <pc:docMk/>
            <pc:sldMk cId="0" sldId="258"/>
            <ac:spMk id="3851" creationId="{00000000-0000-0000-0000-000000000000}"/>
          </ac:spMkLst>
        </pc:spChg>
      </pc:sldChg>
      <pc:sldChg chg="modSp">
        <pc:chgData name="張家豪" userId="bf85d818-d2cc-4952-b4b7-a10cc06716f8" providerId="ADAL" clId="{FBDCC0DE-EA8B-434D-BED3-D0651FB39850}" dt="2022-12-21T12:05:28.691" v="3348" actId="1076"/>
        <pc:sldMkLst>
          <pc:docMk/>
          <pc:sldMk cId="0" sldId="261"/>
        </pc:sldMkLst>
        <pc:spChg chg="mod">
          <ac:chgData name="張家豪" userId="bf85d818-d2cc-4952-b4b7-a10cc06716f8" providerId="ADAL" clId="{FBDCC0DE-EA8B-434D-BED3-D0651FB39850}" dt="2022-12-21T12:05:28.691" v="3348" actId="1076"/>
          <ac:spMkLst>
            <pc:docMk/>
            <pc:sldMk cId="0" sldId="261"/>
            <ac:spMk id="3870" creationId="{00000000-0000-0000-0000-000000000000}"/>
          </ac:spMkLst>
        </pc:spChg>
        <pc:spChg chg="mod">
          <ac:chgData name="張家豪" userId="bf85d818-d2cc-4952-b4b7-a10cc06716f8" providerId="ADAL" clId="{FBDCC0DE-EA8B-434D-BED3-D0651FB39850}" dt="2022-12-21T12:05:28.691" v="3348" actId="1076"/>
          <ac:spMkLst>
            <pc:docMk/>
            <pc:sldMk cId="0" sldId="261"/>
            <ac:spMk id="3871" creationId="{00000000-0000-0000-0000-000000000000}"/>
          </ac:spMkLst>
        </pc:spChg>
      </pc:sldChg>
      <pc:sldChg chg="addSp delSp modSp modNotesTx">
        <pc:chgData name="張家豪" userId="bf85d818-d2cc-4952-b4b7-a10cc06716f8" providerId="ADAL" clId="{FBDCC0DE-EA8B-434D-BED3-D0651FB39850}" dt="2022-12-21T20:13:32.993" v="10011" actId="20577"/>
        <pc:sldMkLst>
          <pc:docMk/>
          <pc:sldMk cId="0" sldId="262"/>
        </pc:sldMkLst>
        <pc:spChg chg="mod">
          <ac:chgData name="張家豪" userId="bf85d818-d2cc-4952-b4b7-a10cc06716f8" providerId="ADAL" clId="{FBDCC0DE-EA8B-434D-BED3-D0651FB39850}" dt="2022-12-21T12:02:44.204" v="3313" actId="1076"/>
          <ac:spMkLst>
            <pc:docMk/>
            <pc:sldMk cId="0" sldId="262"/>
            <ac:spMk id="3878" creationId="{00000000-0000-0000-0000-000000000000}"/>
          </ac:spMkLst>
        </pc:spChg>
        <pc:spChg chg="mod">
          <ac:chgData name="張家豪" userId="bf85d818-d2cc-4952-b4b7-a10cc06716f8" providerId="ADAL" clId="{FBDCC0DE-EA8B-434D-BED3-D0651FB39850}" dt="2022-12-21T12:05:12.172" v="3345" actId="5793"/>
          <ac:spMkLst>
            <pc:docMk/>
            <pc:sldMk cId="0" sldId="262"/>
            <ac:spMk id="3879" creationId="{00000000-0000-0000-0000-000000000000}"/>
          </ac:spMkLst>
        </pc:spChg>
        <pc:picChg chg="add mod">
          <ac:chgData name="張家豪" userId="bf85d818-d2cc-4952-b4b7-a10cc06716f8" providerId="ADAL" clId="{FBDCC0DE-EA8B-434D-BED3-D0651FB39850}" dt="2022-12-21T12:03:40.278" v="3327" actId="14100"/>
          <ac:picMkLst>
            <pc:docMk/>
            <pc:sldMk cId="0" sldId="262"/>
            <ac:picMk id="6" creationId="{47834858-F5BC-4BF3-A0C3-115C34576932}"/>
          </ac:picMkLst>
        </pc:picChg>
        <pc:picChg chg="add mod">
          <ac:chgData name="張家豪" userId="bf85d818-d2cc-4952-b4b7-a10cc06716f8" providerId="ADAL" clId="{FBDCC0DE-EA8B-434D-BED3-D0651FB39850}" dt="2022-12-21T12:03:45.109" v="3329" actId="14100"/>
          <ac:picMkLst>
            <pc:docMk/>
            <pc:sldMk cId="0" sldId="262"/>
            <ac:picMk id="7" creationId="{CA0B5694-8C0F-4244-AD27-09CDC528E3FC}"/>
          </ac:picMkLst>
        </pc:picChg>
        <pc:picChg chg="add del">
          <ac:chgData name="張家豪" userId="bf85d818-d2cc-4952-b4b7-a10cc06716f8" providerId="ADAL" clId="{FBDCC0DE-EA8B-434D-BED3-D0651FB39850}" dt="2022-12-21T12:04:01.684" v="3331" actId="478"/>
          <ac:picMkLst>
            <pc:docMk/>
            <pc:sldMk cId="0" sldId="262"/>
            <ac:picMk id="3880" creationId="{00000000-0000-0000-0000-000000000000}"/>
          </ac:picMkLst>
        </pc:picChg>
      </pc:sldChg>
      <pc:sldChg chg="del">
        <pc:chgData name="張家豪" userId="bf85d818-d2cc-4952-b4b7-a10cc06716f8" providerId="ADAL" clId="{FBDCC0DE-EA8B-434D-BED3-D0651FB39850}" dt="2022-12-21T12:02:57.643" v="3317" actId="2696"/>
        <pc:sldMkLst>
          <pc:docMk/>
          <pc:sldMk cId="0" sldId="263"/>
        </pc:sldMkLst>
      </pc:sldChg>
      <pc:sldChg chg="del">
        <pc:chgData name="張家豪" userId="bf85d818-d2cc-4952-b4b7-a10cc06716f8" providerId="ADAL" clId="{FBDCC0DE-EA8B-434D-BED3-D0651FB39850}" dt="2022-12-21T12:02:57.666" v="3318" actId="2696"/>
        <pc:sldMkLst>
          <pc:docMk/>
          <pc:sldMk cId="0" sldId="264"/>
        </pc:sldMkLst>
      </pc:sldChg>
      <pc:sldChg chg="del">
        <pc:chgData name="張家豪" userId="bf85d818-d2cc-4952-b4b7-a10cc06716f8" providerId="ADAL" clId="{FBDCC0DE-EA8B-434D-BED3-D0651FB39850}" dt="2022-12-21T12:02:57.698" v="3319" actId="2696"/>
        <pc:sldMkLst>
          <pc:docMk/>
          <pc:sldMk cId="0" sldId="265"/>
        </pc:sldMkLst>
      </pc:sldChg>
      <pc:sldChg chg="modSp modNotesTx">
        <pc:chgData name="張家豪" userId="bf85d818-d2cc-4952-b4b7-a10cc06716f8" providerId="ADAL" clId="{FBDCC0DE-EA8B-434D-BED3-D0651FB39850}" dt="2022-12-21T18:35:13.053" v="8666" actId="20577"/>
        <pc:sldMkLst>
          <pc:docMk/>
          <pc:sldMk cId="0" sldId="266"/>
        </pc:sldMkLst>
        <pc:spChg chg="mod">
          <ac:chgData name="張家豪" userId="bf85d818-d2cc-4952-b4b7-a10cc06716f8" providerId="ADAL" clId="{FBDCC0DE-EA8B-434D-BED3-D0651FB39850}" dt="2022-12-21T09:11:47.137" v="1166" actId="113"/>
          <ac:spMkLst>
            <pc:docMk/>
            <pc:sldMk cId="0" sldId="266"/>
            <ac:spMk id="3930" creationId="{00000000-0000-0000-0000-000000000000}"/>
          </ac:spMkLst>
        </pc:spChg>
      </pc:sldChg>
      <pc:sldChg chg="del">
        <pc:chgData name="張家豪" userId="bf85d818-d2cc-4952-b4b7-a10cc06716f8" providerId="ADAL" clId="{FBDCC0DE-EA8B-434D-BED3-D0651FB39850}" dt="2022-12-21T16:59:08.920" v="6200" actId="2696"/>
        <pc:sldMkLst>
          <pc:docMk/>
          <pc:sldMk cId="0" sldId="267"/>
        </pc:sldMkLst>
      </pc:sldChg>
      <pc:sldChg chg="modNotesTx">
        <pc:chgData name="張家豪" userId="bf85d818-d2cc-4952-b4b7-a10cc06716f8" providerId="ADAL" clId="{FBDCC0DE-EA8B-434D-BED3-D0651FB39850}" dt="2022-12-21T09:12:04.524" v="1199" actId="20577"/>
        <pc:sldMkLst>
          <pc:docMk/>
          <pc:sldMk cId="0" sldId="269"/>
        </pc:sldMkLst>
      </pc:sldChg>
      <pc:sldChg chg="del">
        <pc:chgData name="張家豪" userId="bf85d818-d2cc-4952-b4b7-a10cc06716f8" providerId="ADAL" clId="{FBDCC0DE-EA8B-434D-BED3-D0651FB39850}" dt="2022-12-21T09:04:27.573" v="792" actId="2696"/>
        <pc:sldMkLst>
          <pc:docMk/>
          <pc:sldMk cId="0" sldId="273"/>
        </pc:sldMkLst>
      </pc:sldChg>
      <pc:sldChg chg="del">
        <pc:chgData name="張家豪" userId="bf85d818-d2cc-4952-b4b7-a10cc06716f8" providerId="ADAL" clId="{FBDCC0DE-EA8B-434D-BED3-D0651FB39850}" dt="2022-12-21T17:01:28.215" v="6241" actId="2696"/>
        <pc:sldMkLst>
          <pc:docMk/>
          <pc:sldMk cId="0" sldId="274"/>
        </pc:sldMkLst>
      </pc:sldChg>
      <pc:sldChg chg="add del">
        <pc:chgData name="張家豪" userId="bf85d818-d2cc-4952-b4b7-a10cc06716f8" providerId="ADAL" clId="{FBDCC0DE-EA8B-434D-BED3-D0651FB39850}" dt="2022-12-21T17:43:49.643" v="6801" actId="2696"/>
        <pc:sldMkLst>
          <pc:docMk/>
          <pc:sldMk cId="0" sldId="275"/>
        </pc:sldMkLst>
      </pc:sldChg>
      <pc:sldChg chg="add del">
        <pc:chgData name="張家豪" userId="bf85d818-d2cc-4952-b4b7-a10cc06716f8" providerId="ADAL" clId="{FBDCC0DE-EA8B-434D-BED3-D0651FB39850}" dt="2022-12-21T17:43:49.703" v="6803" actId="2696"/>
        <pc:sldMkLst>
          <pc:docMk/>
          <pc:sldMk cId="0" sldId="276"/>
        </pc:sldMkLst>
      </pc:sldChg>
      <pc:sldChg chg="delSp modSp add del ord">
        <pc:chgData name="張家豪" userId="bf85d818-d2cc-4952-b4b7-a10cc06716f8" providerId="ADAL" clId="{FBDCC0DE-EA8B-434D-BED3-D0651FB39850}" dt="2022-12-21T17:02:47.232" v="6358" actId="2696"/>
        <pc:sldMkLst>
          <pc:docMk/>
          <pc:sldMk cId="0" sldId="277"/>
        </pc:sldMkLst>
        <pc:spChg chg="mod">
          <ac:chgData name="張家豪" userId="bf85d818-d2cc-4952-b4b7-a10cc06716f8" providerId="ADAL" clId="{FBDCC0DE-EA8B-434D-BED3-D0651FB39850}" dt="2022-12-21T17:02:25.663" v="6332" actId="20577"/>
          <ac:spMkLst>
            <pc:docMk/>
            <pc:sldMk cId="0" sldId="277"/>
            <ac:spMk id="4008" creationId="{00000000-0000-0000-0000-000000000000}"/>
          </ac:spMkLst>
        </pc:spChg>
        <pc:spChg chg="mod">
          <ac:chgData name="張家豪" userId="bf85d818-d2cc-4952-b4b7-a10cc06716f8" providerId="ADAL" clId="{FBDCC0DE-EA8B-434D-BED3-D0651FB39850}" dt="2022-12-21T17:02:33.243" v="6356" actId="20577"/>
          <ac:spMkLst>
            <pc:docMk/>
            <pc:sldMk cId="0" sldId="277"/>
            <ac:spMk id="4009" creationId="{00000000-0000-0000-0000-000000000000}"/>
          </ac:spMkLst>
        </pc:spChg>
        <pc:spChg chg="del">
          <ac:chgData name="張家豪" userId="bf85d818-d2cc-4952-b4b7-a10cc06716f8" providerId="ADAL" clId="{FBDCC0DE-EA8B-434D-BED3-D0651FB39850}" dt="2022-12-21T17:02:19.078" v="6319" actId="478"/>
          <ac:spMkLst>
            <pc:docMk/>
            <pc:sldMk cId="0" sldId="277"/>
            <ac:spMk id="4010" creationId="{00000000-0000-0000-0000-000000000000}"/>
          </ac:spMkLst>
        </pc:spChg>
        <pc:spChg chg="del">
          <ac:chgData name="張家豪" userId="bf85d818-d2cc-4952-b4b7-a10cc06716f8" providerId="ADAL" clId="{FBDCC0DE-EA8B-434D-BED3-D0651FB39850}" dt="2022-12-21T17:02:19.078" v="6319" actId="478"/>
          <ac:spMkLst>
            <pc:docMk/>
            <pc:sldMk cId="0" sldId="277"/>
            <ac:spMk id="4019" creationId="{00000000-0000-0000-0000-000000000000}"/>
          </ac:spMkLst>
        </pc:spChg>
        <pc:spChg chg="del">
          <ac:chgData name="張家豪" userId="bf85d818-d2cc-4952-b4b7-a10cc06716f8" providerId="ADAL" clId="{FBDCC0DE-EA8B-434D-BED3-D0651FB39850}" dt="2022-12-21T17:02:19.078" v="6319" actId="478"/>
          <ac:spMkLst>
            <pc:docMk/>
            <pc:sldMk cId="0" sldId="277"/>
            <ac:spMk id="4020" creationId="{00000000-0000-0000-0000-000000000000}"/>
          </ac:spMkLst>
        </pc:spChg>
        <pc:spChg chg="del">
          <ac:chgData name="張家豪" userId="bf85d818-d2cc-4952-b4b7-a10cc06716f8" providerId="ADAL" clId="{FBDCC0DE-EA8B-434D-BED3-D0651FB39850}" dt="2022-12-21T17:02:19.078" v="6319" actId="478"/>
          <ac:spMkLst>
            <pc:docMk/>
            <pc:sldMk cId="0" sldId="277"/>
            <ac:spMk id="4021" creationId="{00000000-0000-0000-0000-000000000000}"/>
          </ac:spMkLst>
        </pc:spChg>
        <pc:spChg chg="del">
          <ac:chgData name="張家豪" userId="bf85d818-d2cc-4952-b4b7-a10cc06716f8" providerId="ADAL" clId="{FBDCC0DE-EA8B-434D-BED3-D0651FB39850}" dt="2022-12-21T17:02:19.078" v="6319" actId="478"/>
          <ac:spMkLst>
            <pc:docMk/>
            <pc:sldMk cId="0" sldId="277"/>
            <ac:spMk id="4022" creationId="{00000000-0000-0000-0000-000000000000}"/>
          </ac:spMkLst>
        </pc:spChg>
        <pc:grpChg chg="del">
          <ac:chgData name="張家豪" userId="bf85d818-d2cc-4952-b4b7-a10cc06716f8" providerId="ADAL" clId="{FBDCC0DE-EA8B-434D-BED3-D0651FB39850}" dt="2022-12-21T17:02:19.078" v="6319" actId="478"/>
          <ac:grpSpMkLst>
            <pc:docMk/>
            <pc:sldMk cId="0" sldId="277"/>
            <ac:grpSpMk id="4011" creationId="{00000000-0000-0000-0000-000000000000}"/>
          </ac:grpSpMkLst>
        </pc:grpChg>
        <pc:grpChg chg="del">
          <ac:chgData name="張家豪" userId="bf85d818-d2cc-4952-b4b7-a10cc06716f8" providerId="ADAL" clId="{FBDCC0DE-EA8B-434D-BED3-D0651FB39850}" dt="2022-12-21T17:02:19.078" v="6319" actId="478"/>
          <ac:grpSpMkLst>
            <pc:docMk/>
            <pc:sldMk cId="0" sldId="277"/>
            <ac:grpSpMk id="4014" creationId="{00000000-0000-0000-0000-000000000000}"/>
          </ac:grpSpMkLst>
        </pc:grpChg>
      </pc:sldChg>
      <pc:sldChg chg="add del">
        <pc:chgData name="張家豪" userId="bf85d818-d2cc-4952-b4b7-a10cc06716f8" providerId="ADAL" clId="{FBDCC0DE-EA8B-434D-BED3-D0651FB39850}" dt="2022-12-21T17:43:49.785" v="6804" actId="2696"/>
        <pc:sldMkLst>
          <pc:docMk/>
          <pc:sldMk cId="0" sldId="278"/>
        </pc:sldMkLst>
      </pc:sldChg>
      <pc:sldChg chg="add del">
        <pc:chgData name="張家豪" userId="bf85d818-d2cc-4952-b4b7-a10cc06716f8" providerId="ADAL" clId="{FBDCC0DE-EA8B-434D-BED3-D0651FB39850}" dt="2022-12-21T17:43:49.800" v="6805" actId="2696"/>
        <pc:sldMkLst>
          <pc:docMk/>
          <pc:sldMk cId="0" sldId="279"/>
        </pc:sldMkLst>
      </pc:sldChg>
      <pc:sldChg chg="add del">
        <pc:chgData name="張家豪" userId="bf85d818-d2cc-4952-b4b7-a10cc06716f8" providerId="ADAL" clId="{FBDCC0DE-EA8B-434D-BED3-D0651FB39850}" dt="2022-12-21T17:43:49.819" v="6806" actId="2696"/>
        <pc:sldMkLst>
          <pc:docMk/>
          <pc:sldMk cId="0" sldId="280"/>
        </pc:sldMkLst>
      </pc:sldChg>
      <pc:sldChg chg="add del">
        <pc:chgData name="張家豪" userId="bf85d818-d2cc-4952-b4b7-a10cc06716f8" providerId="ADAL" clId="{FBDCC0DE-EA8B-434D-BED3-D0651FB39850}" dt="2022-12-21T17:43:49.847" v="6807" actId="2696"/>
        <pc:sldMkLst>
          <pc:docMk/>
          <pc:sldMk cId="0" sldId="281"/>
        </pc:sldMkLst>
      </pc:sldChg>
      <pc:sldChg chg="add del">
        <pc:chgData name="張家豪" userId="bf85d818-d2cc-4952-b4b7-a10cc06716f8" providerId="ADAL" clId="{FBDCC0DE-EA8B-434D-BED3-D0651FB39850}" dt="2022-12-21T17:43:49.863" v="6808" actId="2696"/>
        <pc:sldMkLst>
          <pc:docMk/>
          <pc:sldMk cId="0" sldId="282"/>
        </pc:sldMkLst>
      </pc:sldChg>
      <pc:sldChg chg="add del">
        <pc:chgData name="張家豪" userId="bf85d818-d2cc-4952-b4b7-a10cc06716f8" providerId="ADAL" clId="{FBDCC0DE-EA8B-434D-BED3-D0651FB39850}" dt="2022-12-21T17:43:49.884" v="6809" actId="2696"/>
        <pc:sldMkLst>
          <pc:docMk/>
          <pc:sldMk cId="0" sldId="283"/>
        </pc:sldMkLst>
      </pc:sldChg>
      <pc:sldChg chg="add del">
        <pc:chgData name="張家豪" userId="bf85d818-d2cc-4952-b4b7-a10cc06716f8" providerId="ADAL" clId="{FBDCC0DE-EA8B-434D-BED3-D0651FB39850}" dt="2022-12-21T17:43:49.907" v="6810" actId="2696"/>
        <pc:sldMkLst>
          <pc:docMk/>
          <pc:sldMk cId="0" sldId="284"/>
        </pc:sldMkLst>
      </pc:sldChg>
      <pc:sldChg chg="add del">
        <pc:chgData name="張家豪" userId="bf85d818-d2cc-4952-b4b7-a10cc06716f8" providerId="ADAL" clId="{FBDCC0DE-EA8B-434D-BED3-D0651FB39850}" dt="2022-12-21T17:43:49.923" v="6811" actId="2696"/>
        <pc:sldMkLst>
          <pc:docMk/>
          <pc:sldMk cId="0" sldId="285"/>
        </pc:sldMkLst>
      </pc:sldChg>
      <pc:sldChg chg="add del">
        <pc:chgData name="張家豪" userId="bf85d818-d2cc-4952-b4b7-a10cc06716f8" providerId="ADAL" clId="{FBDCC0DE-EA8B-434D-BED3-D0651FB39850}" dt="2022-12-21T17:43:50.050" v="6812" actId="2696"/>
        <pc:sldMkLst>
          <pc:docMk/>
          <pc:sldMk cId="0" sldId="286"/>
        </pc:sldMkLst>
      </pc:sldChg>
      <pc:sldChg chg="add del">
        <pc:chgData name="張家豪" userId="bf85d818-d2cc-4952-b4b7-a10cc06716f8" providerId="ADAL" clId="{FBDCC0DE-EA8B-434D-BED3-D0651FB39850}" dt="2022-12-21T17:43:50.071" v="6813" actId="2696"/>
        <pc:sldMkLst>
          <pc:docMk/>
          <pc:sldMk cId="0" sldId="287"/>
        </pc:sldMkLst>
      </pc:sldChg>
      <pc:sldChg chg="add del">
        <pc:chgData name="張家豪" userId="bf85d818-d2cc-4952-b4b7-a10cc06716f8" providerId="ADAL" clId="{FBDCC0DE-EA8B-434D-BED3-D0651FB39850}" dt="2022-12-21T17:43:50.103" v="6815" actId="2696"/>
        <pc:sldMkLst>
          <pc:docMk/>
          <pc:sldMk cId="0" sldId="288"/>
        </pc:sldMkLst>
      </pc:sldChg>
      <pc:sldChg chg="add del">
        <pc:chgData name="張家豪" userId="bf85d818-d2cc-4952-b4b7-a10cc06716f8" providerId="ADAL" clId="{FBDCC0DE-EA8B-434D-BED3-D0651FB39850}" dt="2022-12-21T17:43:50.134" v="6817" actId="2696"/>
        <pc:sldMkLst>
          <pc:docMk/>
          <pc:sldMk cId="0" sldId="289"/>
        </pc:sldMkLst>
      </pc:sldChg>
      <pc:sldChg chg="add del">
        <pc:chgData name="張家豪" userId="bf85d818-d2cc-4952-b4b7-a10cc06716f8" providerId="ADAL" clId="{FBDCC0DE-EA8B-434D-BED3-D0651FB39850}" dt="2022-12-21T17:43:50.159" v="6818" actId="2696"/>
        <pc:sldMkLst>
          <pc:docMk/>
          <pc:sldMk cId="0" sldId="290"/>
        </pc:sldMkLst>
      </pc:sldChg>
      <pc:sldChg chg="add del">
        <pc:chgData name="張家豪" userId="bf85d818-d2cc-4952-b4b7-a10cc06716f8" providerId="ADAL" clId="{FBDCC0DE-EA8B-434D-BED3-D0651FB39850}" dt="2022-12-21T17:43:50.189" v="6819" actId="2696"/>
        <pc:sldMkLst>
          <pc:docMk/>
          <pc:sldMk cId="0" sldId="291"/>
        </pc:sldMkLst>
      </pc:sldChg>
      <pc:sldChg chg="modSp add del ord">
        <pc:chgData name="張家豪" userId="bf85d818-d2cc-4952-b4b7-a10cc06716f8" providerId="ADAL" clId="{FBDCC0DE-EA8B-434D-BED3-D0651FB39850}" dt="2022-12-21T17:08:50.735" v="6605" actId="20577"/>
        <pc:sldMkLst>
          <pc:docMk/>
          <pc:sldMk cId="0" sldId="292"/>
        </pc:sldMkLst>
        <pc:spChg chg="mod">
          <ac:chgData name="張家豪" userId="bf85d818-d2cc-4952-b4b7-a10cc06716f8" providerId="ADAL" clId="{FBDCC0DE-EA8B-434D-BED3-D0651FB39850}" dt="2022-12-21T17:08:50.735" v="6605" actId="20577"/>
          <ac:spMkLst>
            <pc:docMk/>
            <pc:sldMk cId="0" sldId="292"/>
            <ac:spMk id="4184" creationId="{00000000-0000-0000-0000-000000000000}"/>
          </ac:spMkLst>
        </pc:spChg>
      </pc:sldChg>
      <pc:sldChg chg="add del">
        <pc:chgData name="張家豪" userId="bf85d818-d2cc-4952-b4b7-a10cc06716f8" providerId="ADAL" clId="{FBDCC0DE-EA8B-434D-BED3-D0651FB39850}" dt="2022-12-21T17:43:50.255" v="6820" actId="2696"/>
        <pc:sldMkLst>
          <pc:docMk/>
          <pc:sldMk cId="0" sldId="293"/>
        </pc:sldMkLst>
      </pc:sldChg>
      <pc:sldChg chg="add del">
        <pc:chgData name="張家豪" userId="bf85d818-d2cc-4952-b4b7-a10cc06716f8" providerId="ADAL" clId="{FBDCC0DE-EA8B-434D-BED3-D0651FB39850}" dt="2022-12-21T17:43:50.279" v="6821" actId="2696"/>
        <pc:sldMkLst>
          <pc:docMk/>
          <pc:sldMk cId="0" sldId="294"/>
        </pc:sldMkLst>
      </pc:sldChg>
      <pc:sldChg chg="add del">
        <pc:chgData name="張家豪" userId="bf85d818-d2cc-4952-b4b7-a10cc06716f8" providerId="ADAL" clId="{FBDCC0DE-EA8B-434D-BED3-D0651FB39850}" dt="2022-12-21T17:43:50.366" v="6822" actId="2696"/>
        <pc:sldMkLst>
          <pc:docMk/>
          <pc:sldMk cId="0" sldId="295"/>
        </pc:sldMkLst>
      </pc:sldChg>
      <pc:sldChg chg="add del">
        <pc:chgData name="張家豪" userId="bf85d818-d2cc-4952-b4b7-a10cc06716f8" providerId="ADAL" clId="{FBDCC0DE-EA8B-434D-BED3-D0651FB39850}" dt="2022-12-21T17:43:50.414" v="6823" actId="2696"/>
        <pc:sldMkLst>
          <pc:docMk/>
          <pc:sldMk cId="0" sldId="296"/>
        </pc:sldMkLst>
      </pc:sldChg>
      <pc:sldChg chg="add del">
        <pc:chgData name="張家豪" userId="bf85d818-d2cc-4952-b4b7-a10cc06716f8" providerId="ADAL" clId="{FBDCC0DE-EA8B-434D-BED3-D0651FB39850}" dt="2022-12-21T17:43:50.488" v="6824" actId="2696"/>
        <pc:sldMkLst>
          <pc:docMk/>
          <pc:sldMk cId="0" sldId="297"/>
        </pc:sldMkLst>
      </pc:sldChg>
      <pc:sldChg chg="add del">
        <pc:chgData name="張家豪" userId="bf85d818-d2cc-4952-b4b7-a10cc06716f8" providerId="ADAL" clId="{FBDCC0DE-EA8B-434D-BED3-D0651FB39850}" dt="2022-12-21T17:43:50.537" v="6825" actId="2696"/>
        <pc:sldMkLst>
          <pc:docMk/>
          <pc:sldMk cId="0" sldId="298"/>
        </pc:sldMkLst>
      </pc:sldChg>
      <pc:sldChg chg="add del">
        <pc:chgData name="張家豪" userId="bf85d818-d2cc-4952-b4b7-a10cc06716f8" providerId="ADAL" clId="{FBDCC0DE-EA8B-434D-BED3-D0651FB39850}" dt="2022-12-21T17:43:50.592" v="6826" actId="2696"/>
        <pc:sldMkLst>
          <pc:docMk/>
          <pc:sldMk cId="0" sldId="299"/>
        </pc:sldMkLst>
      </pc:sldChg>
      <pc:sldChg chg="add del">
        <pc:chgData name="張家豪" userId="bf85d818-d2cc-4952-b4b7-a10cc06716f8" providerId="ADAL" clId="{FBDCC0DE-EA8B-434D-BED3-D0651FB39850}" dt="2022-12-21T17:43:50.628" v="6827" actId="2696"/>
        <pc:sldMkLst>
          <pc:docMk/>
          <pc:sldMk cId="0" sldId="300"/>
        </pc:sldMkLst>
      </pc:sldChg>
      <pc:sldChg chg="add del">
        <pc:chgData name="張家豪" userId="bf85d818-d2cc-4952-b4b7-a10cc06716f8" providerId="ADAL" clId="{FBDCC0DE-EA8B-434D-BED3-D0651FB39850}" dt="2022-12-21T17:43:50.677" v="6828" actId="2696"/>
        <pc:sldMkLst>
          <pc:docMk/>
          <pc:sldMk cId="0" sldId="301"/>
        </pc:sldMkLst>
      </pc:sldChg>
      <pc:sldChg chg="add del">
        <pc:chgData name="張家豪" userId="bf85d818-d2cc-4952-b4b7-a10cc06716f8" providerId="ADAL" clId="{FBDCC0DE-EA8B-434D-BED3-D0651FB39850}" dt="2022-12-21T17:43:50.706" v="6829" actId="2696"/>
        <pc:sldMkLst>
          <pc:docMk/>
          <pc:sldMk cId="0" sldId="302"/>
        </pc:sldMkLst>
      </pc:sldChg>
      <pc:sldChg chg="add del">
        <pc:chgData name="張家豪" userId="bf85d818-d2cc-4952-b4b7-a10cc06716f8" providerId="ADAL" clId="{FBDCC0DE-EA8B-434D-BED3-D0651FB39850}" dt="2022-12-21T17:43:50.794" v="6830" actId="2696"/>
        <pc:sldMkLst>
          <pc:docMk/>
          <pc:sldMk cId="0" sldId="303"/>
        </pc:sldMkLst>
      </pc:sldChg>
      <pc:sldChg chg="del">
        <pc:chgData name="張家豪" userId="bf85d818-d2cc-4952-b4b7-a10cc06716f8" providerId="ADAL" clId="{FBDCC0DE-EA8B-434D-BED3-D0651FB39850}" dt="2022-12-21T17:43:50.841" v="6831" actId="2696"/>
        <pc:sldMkLst>
          <pc:docMk/>
          <pc:sldMk cId="0" sldId="304"/>
        </pc:sldMkLst>
      </pc:sldChg>
      <pc:sldChg chg="del">
        <pc:chgData name="張家豪" userId="bf85d818-d2cc-4952-b4b7-a10cc06716f8" providerId="ADAL" clId="{FBDCC0DE-EA8B-434D-BED3-D0651FB39850}" dt="2022-12-21T17:43:50.881" v="6832" actId="2696"/>
        <pc:sldMkLst>
          <pc:docMk/>
          <pc:sldMk cId="0" sldId="305"/>
        </pc:sldMkLst>
      </pc:sldChg>
      <pc:sldChg chg="del">
        <pc:chgData name="張家豪" userId="bf85d818-d2cc-4952-b4b7-a10cc06716f8" providerId="ADAL" clId="{FBDCC0DE-EA8B-434D-BED3-D0651FB39850}" dt="2022-12-21T17:43:50.931" v="6833" actId="2696"/>
        <pc:sldMkLst>
          <pc:docMk/>
          <pc:sldMk cId="0" sldId="306"/>
        </pc:sldMkLst>
      </pc:sldChg>
      <pc:sldChg chg="del">
        <pc:chgData name="張家豪" userId="bf85d818-d2cc-4952-b4b7-a10cc06716f8" providerId="ADAL" clId="{FBDCC0DE-EA8B-434D-BED3-D0651FB39850}" dt="2022-12-21T17:43:50.972" v="6835" actId="2696"/>
        <pc:sldMkLst>
          <pc:docMk/>
          <pc:sldMk cId="0" sldId="307"/>
        </pc:sldMkLst>
      </pc:sldChg>
      <pc:sldChg chg="del">
        <pc:chgData name="張家豪" userId="bf85d818-d2cc-4952-b4b7-a10cc06716f8" providerId="ADAL" clId="{FBDCC0DE-EA8B-434D-BED3-D0651FB39850}" dt="2022-12-21T17:43:50.997" v="6836" actId="2696"/>
        <pc:sldMkLst>
          <pc:docMk/>
          <pc:sldMk cId="0" sldId="308"/>
        </pc:sldMkLst>
      </pc:sldChg>
      <pc:sldChg chg="addSp delSp modSp">
        <pc:chgData name="張家豪" userId="bf85d818-d2cc-4952-b4b7-a10cc06716f8" providerId="ADAL" clId="{FBDCC0DE-EA8B-434D-BED3-D0651FB39850}" dt="2022-12-21T11:27:05.701" v="2450" actId="478"/>
        <pc:sldMkLst>
          <pc:docMk/>
          <pc:sldMk cId="2752517873" sldId="310"/>
        </pc:sldMkLst>
        <pc:spChg chg="add del mod">
          <ac:chgData name="張家豪" userId="bf85d818-d2cc-4952-b4b7-a10cc06716f8" providerId="ADAL" clId="{FBDCC0DE-EA8B-434D-BED3-D0651FB39850}" dt="2022-12-21T11:27:05.701" v="2450" actId="478"/>
          <ac:spMkLst>
            <pc:docMk/>
            <pc:sldMk cId="2752517873" sldId="310"/>
            <ac:spMk id="14" creationId="{836753F2-75A4-4D21-A3CE-6C1EF728F9A6}"/>
          </ac:spMkLst>
        </pc:spChg>
        <pc:spChg chg="add del mod">
          <ac:chgData name="張家豪" userId="bf85d818-d2cc-4952-b4b7-a10cc06716f8" providerId="ADAL" clId="{FBDCC0DE-EA8B-434D-BED3-D0651FB39850}" dt="2022-12-21T11:26:57.821" v="2446"/>
          <ac:spMkLst>
            <pc:docMk/>
            <pc:sldMk cId="2752517873" sldId="310"/>
            <ac:spMk id="25" creationId="{DA098007-E630-458E-A43E-2C5F1D9B18F3}"/>
          </ac:spMkLst>
        </pc:spChg>
        <pc:spChg chg="add del">
          <ac:chgData name="張家豪" userId="bf85d818-d2cc-4952-b4b7-a10cc06716f8" providerId="ADAL" clId="{FBDCC0DE-EA8B-434D-BED3-D0651FB39850}" dt="2022-12-21T11:27:05.393" v="2449"/>
          <ac:spMkLst>
            <pc:docMk/>
            <pc:sldMk cId="2752517873" sldId="310"/>
            <ac:spMk id="28" creationId="{13F860A6-0AE4-476B-9305-CB4629ECA368}"/>
          </ac:spMkLst>
        </pc:spChg>
        <pc:spChg chg="add del">
          <ac:chgData name="張家豪" userId="bf85d818-d2cc-4952-b4b7-a10cc06716f8" providerId="ADAL" clId="{FBDCC0DE-EA8B-434D-BED3-D0651FB39850}" dt="2022-12-21T11:27:05.701" v="2450" actId="478"/>
          <ac:spMkLst>
            <pc:docMk/>
            <pc:sldMk cId="2752517873" sldId="310"/>
            <ac:spMk id="3959" creationId="{00000000-0000-0000-0000-000000000000}"/>
          </ac:spMkLst>
        </pc:spChg>
      </pc:sldChg>
      <pc:sldChg chg="modSp modNotesTx">
        <pc:chgData name="張家豪" userId="bf85d818-d2cc-4952-b4b7-a10cc06716f8" providerId="ADAL" clId="{FBDCC0DE-EA8B-434D-BED3-D0651FB39850}" dt="2022-12-21T11:27:09.675" v="2451" actId="20577"/>
        <pc:sldMkLst>
          <pc:docMk/>
          <pc:sldMk cId="2074817636" sldId="311"/>
        </pc:sldMkLst>
        <pc:spChg chg="mod">
          <ac:chgData name="張家豪" userId="bf85d818-d2cc-4952-b4b7-a10cc06716f8" providerId="ADAL" clId="{FBDCC0DE-EA8B-434D-BED3-D0651FB39850}" dt="2022-12-21T11:27:09.675" v="2451" actId="20577"/>
          <ac:spMkLst>
            <pc:docMk/>
            <pc:sldMk cId="2074817636" sldId="311"/>
            <ac:spMk id="3959" creationId="{00000000-0000-0000-0000-000000000000}"/>
          </ac:spMkLst>
        </pc:spChg>
      </pc:sldChg>
      <pc:sldChg chg="modSp">
        <pc:chgData name="張家豪" userId="bf85d818-d2cc-4952-b4b7-a10cc06716f8" providerId="ADAL" clId="{FBDCC0DE-EA8B-434D-BED3-D0651FB39850}" dt="2022-12-20T16:47:44.052" v="45" actId="113"/>
        <pc:sldMkLst>
          <pc:docMk/>
          <pc:sldMk cId="2412868122" sldId="314"/>
        </pc:sldMkLst>
        <pc:spChg chg="mod">
          <ac:chgData name="張家豪" userId="bf85d818-d2cc-4952-b4b7-a10cc06716f8" providerId="ADAL" clId="{FBDCC0DE-EA8B-434D-BED3-D0651FB39850}" dt="2022-12-20T16:47:44.052" v="45" actId="113"/>
          <ac:spMkLst>
            <pc:docMk/>
            <pc:sldMk cId="2412868122" sldId="314"/>
            <ac:spMk id="3959" creationId="{00000000-0000-0000-0000-000000000000}"/>
          </ac:spMkLst>
        </pc:spChg>
      </pc:sldChg>
      <pc:sldChg chg="modSp">
        <pc:chgData name="張家豪" userId="bf85d818-d2cc-4952-b4b7-a10cc06716f8" providerId="ADAL" clId="{FBDCC0DE-EA8B-434D-BED3-D0651FB39850}" dt="2022-12-20T16:47:48.312" v="46" actId="113"/>
        <pc:sldMkLst>
          <pc:docMk/>
          <pc:sldMk cId="1253028289" sldId="315"/>
        </pc:sldMkLst>
        <pc:spChg chg="mod">
          <ac:chgData name="張家豪" userId="bf85d818-d2cc-4952-b4b7-a10cc06716f8" providerId="ADAL" clId="{FBDCC0DE-EA8B-434D-BED3-D0651FB39850}" dt="2022-12-20T16:47:48.312" v="46" actId="113"/>
          <ac:spMkLst>
            <pc:docMk/>
            <pc:sldMk cId="1253028289" sldId="315"/>
            <ac:spMk id="3959" creationId="{00000000-0000-0000-0000-000000000000}"/>
          </ac:spMkLst>
        </pc:spChg>
      </pc:sldChg>
      <pc:sldChg chg="modSp">
        <pc:chgData name="張家豪" userId="bf85d818-d2cc-4952-b4b7-a10cc06716f8" providerId="ADAL" clId="{FBDCC0DE-EA8B-434D-BED3-D0651FB39850}" dt="2022-12-20T16:47:51.614" v="47" actId="113"/>
        <pc:sldMkLst>
          <pc:docMk/>
          <pc:sldMk cId="2965685781" sldId="316"/>
        </pc:sldMkLst>
        <pc:spChg chg="mod">
          <ac:chgData name="張家豪" userId="bf85d818-d2cc-4952-b4b7-a10cc06716f8" providerId="ADAL" clId="{FBDCC0DE-EA8B-434D-BED3-D0651FB39850}" dt="2022-12-20T16:47:51.614" v="47" actId="113"/>
          <ac:spMkLst>
            <pc:docMk/>
            <pc:sldMk cId="2965685781" sldId="316"/>
            <ac:spMk id="3959" creationId="{00000000-0000-0000-0000-000000000000}"/>
          </ac:spMkLst>
        </pc:spChg>
      </pc:sldChg>
      <pc:sldChg chg="modSp">
        <pc:chgData name="張家豪" userId="bf85d818-d2cc-4952-b4b7-a10cc06716f8" providerId="ADAL" clId="{FBDCC0DE-EA8B-434D-BED3-D0651FB39850}" dt="2022-12-20T16:47:54.696" v="48" actId="113"/>
        <pc:sldMkLst>
          <pc:docMk/>
          <pc:sldMk cId="2062115225" sldId="317"/>
        </pc:sldMkLst>
        <pc:spChg chg="mod">
          <ac:chgData name="張家豪" userId="bf85d818-d2cc-4952-b4b7-a10cc06716f8" providerId="ADAL" clId="{FBDCC0DE-EA8B-434D-BED3-D0651FB39850}" dt="2022-12-20T16:47:54.696" v="48" actId="113"/>
          <ac:spMkLst>
            <pc:docMk/>
            <pc:sldMk cId="2062115225" sldId="317"/>
            <ac:spMk id="3959" creationId="{00000000-0000-0000-0000-000000000000}"/>
          </ac:spMkLst>
        </pc:spChg>
      </pc:sldChg>
      <pc:sldChg chg="modSp">
        <pc:chgData name="張家豪" userId="bf85d818-d2cc-4952-b4b7-a10cc06716f8" providerId="ADAL" clId="{FBDCC0DE-EA8B-434D-BED3-D0651FB39850}" dt="2022-12-20T16:47:57.902" v="49" actId="113"/>
        <pc:sldMkLst>
          <pc:docMk/>
          <pc:sldMk cId="358349360" sldId="319"/>
        </pc:sldMkLst>
        <pc:spChg chg="mod">
          <ac:chgData name="張家豪" userId="bf85d818-d2cc-4952-b4b7-a10cc06716f8" providerId="ADAL" clId="{FBDCC0DE-EA8B-434D-BED3-D0651FB39850}" dt="2022-12-20T16:47:57.902" v="49" actId="113"/>
          <ac:spMkLst>
            <pc:docMk/>
            <pc:sldMk cId="358349360" sldId="319"/>
            <ac:spMk id="3959" creationId="{00000000-0000-0000-0000-000000000000}"/>
          </ac:spMkLst>
        </pc:spChg>
      </pc:sldChg>
      <pc:sldChg chg="modSp">
        <pc:chgData name="張家豪" userId="bf85d818-d2cc-4952-b4b7-a10cc06716f8" providerId="ADAL" clId="{FBDCC0DE-EA8B-434D-BED3-D0651FB39850}" dt="2022-12-20T16:48:02.511" v="50" actId="113"/>
        <pc:sldMkLst>
          <pc:docMk/>
          <pc:sldMk cId="2019140938" sldId="320"/>
        </pc:sldMkLst>
        <pc:spChg chg="mod">
          <ac:chgData name="張家豪" userId="bf85d818-d2cc-4952-b4b7-a10cc06716f8" providerId="ADAL" clId="{FBDCC0DE-EA8B-434D-BED3-D0651FB39850}" dt="2022-12-20T16:48:02.511" v="50" actId="113"/>
          <ac:spMkLst>
            <pc:docMk/>
            <pc:sldMk cId="2019140938" sldId="320"/>
            <ac:spMk id="3959" creationId="{00000000-0000-0000-0000-000000000000}"/>
          </ac:spMkLst>
        </pc:spChg>
      </pc:sldChg>
      <pc:sldChg chg="modSp">
        <pc:chgData name="張家豪" userId="bf85d818-d2cc-4952-b4b7-a10cc06716f8" providerId="ADAL" clId="{FBDCC0DE-EA8B-434D-BED3-D0651FB39850}" dt="2022-12-20T16:48:05.694" v="51" actId="113"/>
        <pc:sldMkLst>
          <pc:docMk/>
          <pc:sldMk cId="63482439" sldId="321"/>
        </pc:sldMkLst>
        <pc:spChg chg="mod">
          <ac:chgData name="張家豪" userId="bf85d818-d2cc-4952-b4b7-a10cc06716f8" providerId="ADAL" clId="{FBDCC0DE-EA8B-434D-BED3-D0651FB39850}" dt="2022-12-20T16:48:05.694" v="51" actId="113"/>
          <ac:spMkLst>
            <pc:docMk/>
            <pc:sldMk cId="63482439" sldId="321"/>
            <ac:spMk id="3959" creationId="{00000000-0000-0000-0000-000000000000}"/>
          </ac:spMkLst>
        </pc:spChg>
      </pc:sldChg>
      <pc:sldChg chg="addSp modSp modNotesTx">
        <pc:chgData name="張家豪" userId="bf85d818-d2cc-4952-b4b7-a10cc06716f8" providerId="ADAL" clId="{FBDCC0DE-EA8B-434D-BED3-D0651FB39850}" dt="2022-12-21T15:39:14.353" v="5347" actId="1076"/>
        <pc:sldMkLst>
          <pc:docMk/>
          <pc:sldMk cId="2051037475" sldId="322"/>
        </pc:sldMkLst>
        <pc:spChg chg="mod">
          <ac:chgData name="張家豪" userId="bf85d818-d2cc-4952-b4b7-a10cc06716f8" providerId="ADAL" clId="{FBDCC0DE-EA8B-434D-BED3-D0651FB39850}" dt="2022-12-21T15:38:37.495" v="5294" actId="20577"/>
          <ac:spMkLst>
            <pc:docMk/>
            <pc:sldMk cId="2051037475" sldId="322"/>
            <ac:spMk id="24" creationId="{0E985C54-E420-414B-852D-437AD398CE2E}"/>
          </ac:spMkLst>
        </pc:spChg>
        <pc:spChg chg="add mod">
          <ac:chgData name="張家豪" userId="bf85d818-d2cc-4952-b4b7-a10cc06716f8" providerId="ADAL" clId="{FBDCC0DE-EA8B-434D-BED3-D0651FB39850}" dt="2022-12-21T15:39:14.353" v="5347" actId="1076"/>
          <ac:spMkLst>
            <pc:docMk/>
            <pc:sldMk cId="2051037475" sldId="322"/>
            <ac:spMk id="30" creationId="{40187265-3380-4494-BD1E-CA06C4362679}"/>
          </ac:spMkLst>
        </pc:spChg>
        <pc:spChg chg="mod">
          <ac:chgData name="張家豪" userId="bf85d818-d2cc-4952-b4b7-a10cc06716f8" providerId="ADAL" clId="{FBDCC0DE-EA8B-434D-BED3-D0651FB39850}" dt="2022-12-20T16:48:08.687" v="52" actId="113"/>
          <ac:spMkLst>
            <pc:docMk/>
            <pc:sldMk cId="2051037475" sldId="322"/>
            <ac:spMk id="3959" creationId="{00000000-0000-0000-0000-000000000000}"/>
          </ac:spMkLst>
        </pc:spChg>
      </pc:sldChg>
      <pc:sldChg chg="modSp add">
        <pc:chgData name="張家豪" userId="bf85d818-d2cc-4952-b4b7-a10cc06716f8" providerId="ADAL" clId="{FBDCC0DE-EA8B-434D-BED3-D0651FB39850}" dt="2022-12-20T16:48:11.845" v="53" actId="113"/>
        <pc:sldMkLst>
          <pc:docMk/>
          <pc:sldMk cId="83749352" sldId="323"/>
        </pc:sldMkLst>
        <pc:spChg chg="mod">
          <ac:chgData name="張家豪" userId="bf85d818-d2cc-4952-b4b7-a10cc06716f8" providerId="ADAL" clId="{FBDCC0DE-EA8B-434D-BED3-D0651FB39850}" dt="2022-12-20T16:46:53.538" v="12" actId="14100"/>
          <ac:spMkLst>
            <pc:docMk/>
            <pc:sldMk cId="83749352" sldId="323"/>
            <ac:spMk id="2" creationId="{4DEF3AE2-0CC3-472B-90F5-19966C0F07BC}"/>
          </ac:spMkLst>
        </pc:spChg>
        <pc:spChg chg="mod">
          <ac:chgData name="張家豪" userId="bf85d818-d2cc-4952-b4b7-a10cc06716f8" providerId="ADAL" clId="{FBDCC0DE-EA8B-434D-BED3-D0651FB39850}" dt="2022-12-20T16:47:03.396" v="39" actId="1076"/>
          <ac:spMkLst>
            <pc:docMk/>
            <pc:sldMk cId="83749352" sldId="323"/>
            <ac:spMk id="24" creationId="{0E985C54-E420-414B-852D-437AD398CE2E}"/>
          </ac:spMkLst>
        </pc:spChg>
        <pc:spChg chg="mod">
          <ac:chgData name="張家豪" userId="bf85d818-d2cc-4952-b4b7-a10cc06716f8" providerId="ADAL" clId="{FBDCC0DE-EA8B-434D-BED3-D0651FB39850}" dt="2022-12-20T16:48:11.845" v="53" actId="113"/>
          <ac:spMkLst>
            <pc:docMk/>
            <pc:sldMk cId="83749352" sldId="323"/>
            <ac:spMk id="3959" creationId="{00000000-0000-0000-0000-000000000000}"/>
          </ac:spMkLst>
        </pc:spChg>
      </pc:sldChg>
      <pc:sldChg chg="addSp delSp modSp add modNotesTx">
        <pc:chgData name="張家豪" userId="bf85d818-d2cc-4952-b4b7-a10cc06716f8" providerId="ADAL" clId="{FBDCC0DE-EA8B-434D-BED3-D0651FB39850}" dt="2022-12-21T19:57:10.735" v="9789" actId="20577"/>
        <pc:sldMkLst>
          <pc:docMk/>
          <pc:sldMk cId="209406538" sldId="324"/>
        </pc:sldMkLst>
        <pc:spChg chg="del">
          <ac:chgData name="張家豪" userId="bf85d818-d2cc-4952-b4b7-a10cc06716f8" providerId="ADAL" clId="{FBDCC0DE-EA8B-434D-BED3-D0651FB39850}" dt="2022-12-20T16:47:22.602" v="41" actId="478"/>
          <ac:spMkLst>
            <pc:docMk/>
            <pc:sldMk cId="209406538" sldId="324"/>
            <ac:spMk id="2" creationId="{4DEF3AE2-0CC3-472B-90F5-19966C0F07BC}"/>
          </ac:spMkLst>
        </pc:spChg>
        <pc:spChg chg="del">
          <ac:chgData name="張家豪" userId="bf85d818-d2cc-4952-b4b7-a10cc06716f8" providerId="ADAL" clId="{FBDCC0DE-EA8B-434D-BED3-D0651FB39850}" dt="2022-12-20T16:47:27.199" v="42" actId="478"/>
          <ac:spMkLst>
            <pc:docMk/>
            <pc:sldMk cId="209406538" sldId="324"/>
            <ac:spMk id="5" creationId="{371A8FEF-050B-408B-BA54-42753E028EAC}"/>
          </ac:spMkLst>
        </pc:spChg>
        <pc:spChg chg="add mod">
          <ac:chgData name="張家豪" userId="bf85d818-d2cc-4952-b4b7-a10cc06716f8" providerId="ADAL" clId="{FBDCC0DE-EA8B-434D-BED3-D0651FB39850}" dt="2022-12-20T17:52:12.030" v="388" actId="113"/>
          <ac:spMkLst>
            <pc:docMk/>
            <pc:sldMk cId="209406538" sldId="324"/>
            <ac:spMk id="7" creationId="{E2C4A7E5-BE16-4D20-B8EE-D65DC9D45F36}"/>
          </ac:spMkLst>
        </pc:spChg>
        <pc:spChg chg="add mod">
          <ac:chgData name="張家豪" userId="bf85d818-d2cc-4952-b4b7-a10cc06716f8" providerId="ADAL" clId="{FBDCC0DE-EA8B-434D-BED3-D0651FB39850}" dt="2022-12-20T17:45:45.935" v="208" actId="1076"/>
          <ac:spMkLst>
            <pc:docMk/>
            <pc:sldMk cId="209406538" sldId="324"/>
            <ac:spMk id="8" creationId="{0DF712D2-1D97-4805-BA9D-596EAFE67B14}"/>
          </ac:spMkLst>
        </pc:spChg>
        <pc:spChg chg="del">
          <ac:chgData name="張家豪" userId="bf85d818-d2cc-4952-b4b7-a10cc06716f8" providerId="ADAL" clId="{FBDCC0DE-EA8B-434D-BED3-D0651FB39850}" dt="2022-12-20T16:47:30.038" v="43" actId="478"/>
          <ac:spMkLst>
            <pc:docMk/>
            <pc:sldMk cId="209406538" sldId="324"/>
            <ac:spMk id="16" creationId="{F50DED62-1A4D-45F0-998C-62035A1E9EF2}"/>
          </ac:spMkLst>
        </pc:spChg>
        <pc:spChg chg="add mod">
          <ac:chgData name="張家豪" userId="bf85d818-d2cc-4952-b4b7-a10cc06716f8" providerId="ADAL" clId="{FBDCC0DE-EA8B-434D-BED3-D0651FB39850}" dt="2022-12-21T09:05:23.513" v="800" actId="1076"/>
          <ac:spMkLst>
            <pc:docMk/>
            <pc:sldMk cId="209406538" sldId="324"/>
            <ac:spMk id="18" creationId="{D649630B-0CD0-4DE9-954A-810994146EC0}"/>
          </ac:spMkLst>
        </pc:spChg>
        <pc:spChg chg="del">
          <ac:chgData name="張家豪" userId="bf85d818-d2cc-4952-b4b7-a10cc06716f8" providerId="ADAL" clId="{FBDCC0DE-EA8B-434D-BED3-D0651FB39850}" dt="2022-12-20T16:47:27.199" v="42" actId="478"/>
          <ac:spMkLst>
            <pc:docMk/>
            <pc:sldMk cId="209406538" sldId="324"/>
            <ac:spMk id="19" creationId="{56DC932F-8137-48EF-BE11-75687321C7D1}"/>
          </ac:spMkLst>
        </pc:spChg>
        <pc:spChg chg="del">
          <ac:chgData name="張家豪" userId="bf85d818-d2cc-4952-b4b7-a10cc06716f8" providerId="ADAL" clId="{FBDCC0DE-EA8B-434D-BED3-D0651FB39850}" dt="2022-12-20T16:47:22.602" v="41" actId="478"/>
          <ac:spMkLst>
            <pc:docMk/>
            <pc:sldMk cId="209406538" sldId="324"/>
            <ac:spMk id="20" creationId="{C685D76D-F002-4058-BFC2-99613FA8E67A}"/>
          </ac:spMkLst>
        </pc:spChg>
        <pc:spChg chg="del">
          <ac:chgData name="張家豪" userId="bf85d818-d2cc-4952-b4b7-a10cc06716f8" providerId="ADAL" clId="{FBDCC0DE-EA8B-434D-BED3-D0651FB39850}" dt="2022-12-20T16:47:22.602" v="41" actId="478"/>
          <ac:spMkLst>
            <pc:docMk/>
            <pc:sldMk cId="209406538" sldId="324"/>
            <ac:spMk id="24" creationId="{0E985C54-E420-414B-852D-437AD398CE2E}"/>
          </ac:spMkLst>
        </pc:spChg>
        <pc:spChg chg="add mod">
          <ac:chgData name="張家豪" userId="bf85d818-d2cc-4952-b4b7-a10cc06716f8" providerId="ADAL" clId="{FBDCC0DE-EA8B-434D-BED3-D0651FB39850}" dt="2022-12-21T09:05:20.248" v="799" actId="1076"/>
          <ac:spMkLst>
            <pc:docMk/>
            <pc:sldMk cId="209406538" sldId="324"/>
            <ac:spMk id="41" creationId="{3566BDC1-FB27-4791-A3EA-A28BCD3C8F01}"/>
          </ac:spMkLst>
        </pc:spChg>
        <pc:spChg chg="mod">
          <ac:chgData name="張家豪" userId="bf85d818-d2cc-4952-b4b7-a10cc06716f8" providerId="ADAL" clId="{FBDCC0DE-EA8B-434D-BED3-D0651FB39850}" dt="2022-12-20T16:47:32.293" v="44" actId="113"/>
          <ac:spMkLst>
            <pc:docMk/>
            <pc:sldMk cId="209406538" sldId="324"/>
            <ac:spMk id="3959" creationId="{00000000-0000-0000-0000-000000000000}"/>
          </ac:spMkLst>
        </pc:spChg>
        <pc:grpChg chg="del">
          <ac:chgData name="張家豪" userId="bf85d818-d2cc-4952-b4b7-a10cc06716f8" providerId="ADAL" clId="{FBDCC0DE-EA8B-434D-BED3-D0651FB39850}" dt="2022-12-20T16:47:30.038" v="43" actId="478"/>
          <ac:grpSpMkLst>
            <pc:docMk/>
            <pc:sldMk cId="209406538" sldId="324"/>
            <ac:grpSpMk id="4" creationId="{12D36E7D-E514-439B-980D-A8C64344A494}"/>
          </ac:grpSpMkLst>
        </pc:grpChg>
        <pc:grpChg chg="del">
          <ac:chgData name="張家豪" userId="bf85d818-d2cc-4952-b4b7-a10cc06716f8" providerId="ADAL" clId="{FBDCC0DE-EA8B-434D-BED3-D0651FB39850}" dt="2022-12-20T16:47:30.038" v="43" actId="478"/>
          <ac:grpSpMkLst>
            <pc:docMk/>
            <pc:sldMk cId="209406538" sldId="324"/>
            <ac:grpSpMk id="13" creationId="{028FE813-C276-4563-BF27-EC298A8FA3F3}"/>
          </ac:grpSpMkLst>
        </pc:grpChg>
        <pc:grpChg chg="add mod">
          <ac:chgData name="張家豪" userId="bf85d818-d2cc-4952-b4b7-a10cc06716f8" providerId="ADAL" clId="{FBDCC0DE-EA8B-434D-BED3-D0651FB39850}" dt="2022-12-21T09:05:20.248" v="799" actId="1076"/>
          <ac:grpSpMkLst>
            <pc:docMk/>
            <pc:sldMk cId="209406538" sldId="324"/>
            <ac:grpSpMk id="14" creationId="{A0C16790-B2A6-43C9-B5EB-72839597D06C}"/>
          </ac:grpSpMkLst>
        </pc:grpChg>
        <pc:grpChg chg="add mod">
          <ac:chgData name="張家豪" userId="bf85d818-d2cc-4952-b4b7-a10cc06716f8" providerId="ADAL" clId="{FBDCC0DE-EA8B-434D-BED3-D0651FB39850}" dt="2022-12-20T20:31:48.895" v="748" actId="1076"/>
          <ac:grpSpMkLst>
            <pc:docMk/>
            <pc:sldMk cId="209406538" sldId="324"/>
            <ac:grpSpMk id="33" creationId="{AFD26CF1-B333-4D24-80A2-0A66F7CE844B}"/>
          </ac:grpSpMkLst>
        </pc:grpChg>
        <pc:picChg chg="add mod">
          <ac:chgData name="張家豪" userId="bf85d818-d2cc-4952-b4b7-a10cc06716f8" providerId="ADAL" clId="{FBDCC0DE-EA8B-434D-BED3-D0651FB39850}" dt="2022-12-21T09:05:10.592" v="797" actId="1076"/>
          <ac:picMkLst>
            <pc:docMk/>
            <pc:sldMk cId="209406538" sldId="324"/>
            <ac:picMk id="17" creationId="{261E0686-9663-4C3A-9CF7-C480FF99A997}"/>
          </ac:picMkLst>
        </pc:picChg>
        <pc:picChg chg="del">
          <ac:chgData name="張家豪" userId="bf85d818-d2cc-4952-b4b7-a10cc06716f8" providerId="ADAL" clId="{FBDCC0DE-EA8B-434D-BED3-D0651FB39850}" dt="2022-12-20T16:47:27.199" v="42" actId="478"/>
          <ac:picMkLst>
            <pc:docMk/>
            <pc:sldMk cId="209406538" sldId="324"/>
            <ac:picMk id="3961" creationId="{00000000-0000-0000-0000-000000000000}"/>
          </ac:picMkLst>
        </pc:picChg>
        <pc:cxnChg chg="del">
          <ac:chgData name="張家豪" userId="bf85d818-d2cc-4952-b4b7-a10cc06716f8" providerId="ADAL" clId="{FBDCC0DE-EA8B-434D-BED3-D0651FB39850}" dt="2022-12-20T16:47:27.199" v="42" actId="478"/>
          <ac:cxnSpMkLst>
            <pc:docMk/>
            <pc:sldMk cId="209406538" sldId="324"/>
            <ac:cxnSpMk id="21" creationId="{AB487803-E2FB-4A82-99B0-EBC9E600D294}"/>
          </ac:cxnSpMkLst>
        </pc:cxnChg>
        <pc:cxnChg chg="del mod">
          <ac:chgData name="張家豪" userId="bf85d818-d2cc-4952-b4b7-a10cc06716f8" providerId="ADAL" clId="{FBDCC0DE-EA8B-434D-BED3-D0651FB39850}" dt="2022-12-20T16:47:30.038" v="43" actId="478"/>
          <ac:cxnSpMkLst>
            <pc:docMk/>
            <pc:sldMk cId="209406538" sldId="324"/>
            <ac:cxnSpMk id="22" creationId="{7618F953-3A3E-41B1-96C5-73FE8B09AF3C}"/>
          </ac:cxnSpMkLst>
        </pc:cxnChg>
        <pc:cxnChg chg="del">
          <ac:chgData name="張家豪" userId="bf85d818-d2cc-4952-b4b7-a10cc06716f8" providerId="ADAL" clId="{FBDCC0DE-EA8B-434D-BED3-D0651FB39850}" dt="2022-12-20T16:47:27.199" v="42" actId="478"/>
          <ac:cxnSpMkLst>
            <pc:docMk/>
            <pc:sldMk cId="209406538" sldId="324"/>
            <ac:cxnSpMk id="23" creationId="{FAED349C-1D28-48C1-9F48-04CA96D23FD4}"/>
          </ac:cxnSpMkLst>
        </pc:cxnChg>
        <pc:cxnChg chg="del">
          <ac:chgData name="張家豪" userId="bf85d818-d2cc-4952-b4b7-a10cc06716f8" providerId="ADAL" clId="{FBDCC0DE-EA8B-434D-BED3-D0651FB39850}" dt="2022-12-20T16:47:27.199" v="42" actId="478"/>
          <ac:cxnSpMkLst>
            <pc:docMk/>
            <pc:sldMk cId="209406538" sldId="324"/>
            <ac:cxnSpMk id="25" creationId="{45D69E29-03F5-4AA0-9F3D-1D72B1369122}"/>
          </ac:cxnSpMkLst>
        </pc:cxnChg>
        <pc:cxnChg chg="del mod">
          <ac:chgData name="張家豪" userId="bf85d818-d2cc-4952-b4b7-a10cc06716f8" providerId="ADAL" clId="{FBDCC0DE-EA8B-434D-BED3-D0651FB39850}" dt="2022-12-20T16:47:30.038" v="43" actId="478"/>
          <ac:cxnSpMkLst>
            <pc:docMk/>
            <pc:sldMk cId="209406538" sldId="324"/>
            <ac:cxnSpMk id="26" creationId="{4DDDAFDA-737E-4623-8917-B9DD9597BA87}"/>
          </ac:cxnSpMkLst>
        </pc:cxnChg>
        <pc:cxnChg chg="del">
          <ac:chgData name="張家豪" userId="bf85d818-d2cc-4952-b4b7-a10cc06716f8" providerId="ADAL" clId="{FBDCC0DE-EA8B-434D-BED3-D0651FB39850}" dt="2022-12-20T16:47:27.199" v="42" actId="478"/>
          <ac:cxnSpMkLst>
            <pc:docMk/>
            <pc:sldMk cId="209406538" sldId="324"/>
            <ac:cxnSpMk id="28" creationId="{6347CB15-4D73-4B59-8EF9-4D7862BD4432}"/>
          </ac:cxnSpMkLst>
        </pc:cxnChg>
        <pc:cxnChg chg="del">
          <ac:chgData name="張家豪" userId="bf85d818-d2cc-4952-b4b7-a10cc06716f8" providerId="ADAL" clId="{FBDCC0DE-EA8B-434D-BED3-D0651FB39850}" dt="2022-12-20T16:47:27.199" v="42" actId="478"/>
          <ac:cxnSpMkLst>
            <pc:docMk/>
            <pc:sldMk cId="209406538" sldId="324"/>
            <ac:cxnSpMk id="29" creationId="{736F1C9A-A123-4D7F-8779-8A8B90455ADE}"/>
          </ac:cxnSpMkLst>
        </pc:cxnChg>
        <pc:cxnChg chg="del">
          <ac:chgData name="張家豪" userId="bf85d818-d2cc-4952-b4b7-a10cc06716f8" providerId="ADAL" clId="{FBDCC0DE-EA8B-434D-BED3-D0651FB39850}" dt="2022-12-20T16:47:22.602" v="41" actId="478"/>
          <ac:cxnSpMkLst>
            <pc:docMk/>
            <pc:sldMk cId="209406538" sldId="324"/>
            <ac:cxnSpMk id="32" creationId="{727441ED-241A-4DC3-9ED2-45E906E5DAFB}"/>
          </ac:cxnSpMkLst>
        </pc:cxnChg>
        <pc:cxnChg chg="del mod">
          <ac:chgData name="張家豪" userId="bf85d818-d2cc-4952-b4b7-a10cc06716f8" providerId="ADAL" clId="{FBDCC0DE-EA8B-434D-BED3-D0651FB39850}" dt="2022-12-20T16:47:30.038" v="43" actId="478"/>
          <ac:cxnSpMkLst>
            <pc:docMk/>
            <pc:sldMk cId="209406538" sldId="324"/>
            <ac:cxnSpMk id="36" creationId="{069D5B7F-CDC9-408E-84A5-F002CA3E09C9}"/>
          </ac:cxnSpMkLst>
        </pc:cxnChg>
        <pc:cxnChg chg="del">
          <ac:chgData name="張家豪" userId="bf85d818-d2cc-4952-b4b7-a10cc06716f8" providerId="ADAL" clId="{FBDCC0DE-EA8B-434D-BED3-D0651FB39850}" dt="2022-12-20T16:47:27.199" v="42" actId="478"/>
          <ac:cxnSpMkLst>
            <pc:docMk/>
            <pc:sldMk cId="209406538" sldId="324"/>
            <ac:cxnSpMk id="39" creationId="{91E1AD83-0568-42F5-A5E4-6E1385DD755F}"/>
          </ac:cxnSpMkLst>
        </pc:cxnChg>
        <pc:cxnChg chg="add mod">
          <ac:chgData name="張家豪" userId="bf85d818-d2cc-4952-b4b7-a10cc06716f8" providerId="ADAL" clId="{FBDCC0DE-EA8B-434D-BED3-D0651FB39850}" dt="2022-12-20T20:32:15.958" v="753" actId="164"/>
          <ac:cxnSpMkLst>
            <pc:docMk/>
            <pc:sldMk cId="209406538" sldId="324"/>
            <ac:cxnSpMk id="42" creationId="{BF7B7C7F-C898-4198-943A-6ED416D94B83}"/>
          </ac:cxnSpMkLst>
        </pc:cxnChg>
        <pc:cxnChg chg="add mod">
          <ac:chgData name="張家豪" userId="bf85d818-d2cc-4952-b4b7-a10cc06716f8" providerId="ADAL" clId="{FBDCC0DE-EA8B-434D-BED3-D0651FB39850}" dt="2022-12-20T20:32:15.958" v="753" actId="164"/>
          <ac:cxnSpMkLst>
            <pc:docMk/>
            <pc:sldMk cId="209406538" sldId="324"/>
            <ac:cxnSpMk id="43" creationId="{B93132F7-214C-4107-8FD5-1FB251B1C7BF}"/>
          </ac:cxnSpMkLst>
        </pc:cxnChg>
        <pc:cxnChg chg="add mod">
          <ac:chgData name="張家豪" userId="bf85d818-d2cc-4952-b4b7-a10cc06716f8" providerId="ADAL" clId="{FBDCC0DE-EA8B-434D-BED3-D0651FB39850}" dt="2022-12-20T20:32:15.958" v="753" actId="164"/>
          <ac:cxnSpMkLst>
            <pc:docMk/>
            <pc:sldMk cId="209406538" sldId="324"/>
            <ac:cxnSpMk id="44" creationId="{C6261044-865A-4759-886F-337EF42324E7}"/>
          </ac:cxnSpMkLst>
        </pc:cxnChg>
      </pc:sldChg>
      <pc:sldChg chg="addSp modSp add">
        <pc:chgData name="張家豪" userId="bf85d818-d2cc-4952-b4b7-a10cc06716f8" providerId="ADAL" clId="{FBDCC0DE-EA8B-434D-BED3-D0651FB39850}" dt="2022-12-20T18:35:32.271" v="576" actId="1076"/>
        <pc:sldMkLst>
          <pc:docMk/>
          <pc:sldMk cId="798416873" sldId="325"/>
        </pc:sldMkLst>
        <pc:spChg chg="add mod">
          <ac:chgData name="張家豪" userId="bf85d818-d2cc-4952-b4b7-a10cc06716f8" providerId="ADAL" clId="{FBDCC0DE-EA8B-434D-BED3-D0651FB39850}" dt="2022-12-20T18:35:32.271" v="576" actId="1076"/>
          <ac:spMkLst>
            <pc:docMk/>
            <pc:sldMk cId="798416873" sldId="325"/>
            <ac:spMk id="2" creationId="{861F22AF-D198-4725-97C1-EC5536940E79}"/>
          </ac:spMkLst>
        </pc:spChg>
      </pc:sldChg>
      <pc:sldChg chg="modSp add ord">
        <pc:chgData name="張家豪" userId="bf85d818-d2cc-4952-b4b7-a10cc06716f8" providerId="ADAL" clId="{FBDCC0DE-EA8B-434D-BED3-D0651FB39850}" dt="2022-12-20T18:37:52.854" v="686" actId="20577"/>
        <pc:sldMkLst>
          <pc:docMk/>
          <pc:sldMk cId="1465629259" sldId="326"/>
        </pc:sldMkLst>
        <pc:spChg chg="mod">
          <ac:chgData name="張家豪" userId="bf85d818-d2cc-4952-b4b7-a10cc06716f8" providerId="ADAL" clId="{FBDCC0DE-EA8B-434D-BED3-D0651FB39850}" dt="2022-12-20T18:37:42.207" v="669" actId="14100"/>
          <ac:spMkLst>
            <pc:docMk/>
            <pc:sldMk cId="1465629259" sldId="326"/>
            <ac:spMk id="3942" creationId="{00000000-0000-0000-0000-000000000000}"/>
          </ac:spMkLst>
        </pc:spChg>
        <pc:spChg chg="mod">
          <ac:chgData name="張家豪" userId="bf85d818-d2cc-4952-b4b7-a10cc06716f8" providerId="ADAL" clId="{FBDCC0DE-EA8B-434D-BED3-D0651FB39850}" dt="2022-12-20T18:37:52.854" v="686" actId="20577"/>
          <ac:spMkLst>
            <pc:docMk/>
            <pc:sldMk cId="1465629259" sldId="326"/>
            <ac:spMk id="3943" creationId="{00000000-0000-0000-0000-000000000000}"/>
          </ac:spMkLst>
        </pc:spChg>
      </pc:sldChg>
      <pc:sldChg chg="modSp add ord modNotesTx">
        <pc:chgData name="張家豪" userId="bf85d818-d2cc-4952-b4b7-a10cc06716f8" providerId="ADAL" clId="{FBDCC0DE-EA8B-434D-BED3-D0651FB39850}" dt="2022-12-21T19:43:25.302" v="9473" actId="20577"/>
        <pc:sldMkLst>
          <pc:docMk/>
          <pc:sldMk cId="3089676368" sldId="327"/>
        </pc:sldMkLst>
        <pc:spChg chg="mod">
          <ac:chgData name="張家豪" userId="bf85d818-d2cc-4952-b4b7-a10cc06716f8" providerId="ADAL" clId="{FBDCC0DE-EA8B-434D-BED3-D0651FB39850}" dt="2022-12-21T19:42:34.225" v="9287" actId="20577"/>
          <ac:spMkLst>
            <pc:docMk/>
            <pc:sldMk cId="3089676368" sldId="327"/>
            <ac:spMk id="7" creationId="{E2C4A7E5-BE16-4D20-B8EE-D65DC9D45F36}"/>
          </ac:spMkLst>
        </pc:spChg>
        <pc:spChg chg="mod">
          <ac:chgData name="張家豪" userId="bf85d818-d2cc-4952-b4b7-a10cc06716f8" providerId="ADAL" clId="{FBDCC0DE-EA8B-434D-BED3-D0651FB39850}" dt="2022-12-20T20:23:12.276" v="709" actId="20577"/>
          <ac:spMkLst>
            <pc:docMk/>
            <pc:sldMk cId="3089676368" sldId="327"/>
            <ac:spMk id="3959" creationId="{00000000-0000-0000-0000-000000000000}"/>
          </ac:spMkLst>
        </pc:spChg>
      </pc:sldChg>
      <pc:sldChg chg="addSp modSp add ord">
        <pc:chgData name="張家豪" userId="bf85d818-d2cc-4952-b4b7-a10cc06716f8" providerId="ADAL" clId="{FBDCC0DE-EA8B-434D-BED3-D0651FB39850}" dt="2022-12-21T10:47:11.821" v="1566" actId="14100"/>
        <pc:sldMkLst>
          <pc:docMk/>
          <pc:sldMk cId="733057819" sldId="328"/>
        </pc:sldMkLst>
        <pc:spChg chg="add mod">
          <ac:chgData name="張家豪" userId="bf85d818-d2cc-4952-b4b7-a10cc06716f8" providerId="ADAL" clId="{FBDCC0DE-EA8B-434D-BED3-D0651FB39850}" dt="2022-12-21T10:47:11.821" v="1566" actId="14100"/>
          <ac:spMkLst>
            <pc:docMk/>
            <pc:sldMk cId="733057819" sldId="328"/>
            <ac:spMk id="2" creationId="{EC8835A5-0913-495E-95AC-38159EDA3DEC}"/>
          </ac:spMkLst>
        </pc:spChg>
        <pc:spChg chg="add mod">
          <ac:chgData name="張家豪" userId="bf85d818-d2cc-4952-b4b7-a10cc06716f8" providerId="ADAL" clId="{FBDCC0DE-EA8B-434D-BED3-D0651FB39850}" dt="2022-12-21T09:04:13.570" v="788" actId="207"/>
          <ac:spMkLst>
            <pc:docMk/>
            <pc:sldMk cId="733057819" sldId="328"/>
            <ac:spMk id="3" creationId="{AFBB39FC-5D06-4DF3-A614-F7BC006EF68A}"/>
          </ac:spMkLst>
        </pc:spChg>
        <pc:spChg chg="mod">
          <ac:chgData name="張家豪" userId="bf85d818-d2cc-4952-b4b7-a10cc06716f8" providerId="ADAL" clId="{FBDCC0DE-EA8B-434D-BED3-D0651FB39850}" dt="2022-12-21T10:47:05.825" v="1565" actId="207"/>
          <ac:spMkLst>
            <pc:docMk/>
            <pc:sldMk cId="733057819" sldId="328"/>
            <ac:spMk id="7" creationId="{E2C4A7E5-BE16-4D20-B8EE-D65DC9D45F36}"/>
          </ac:spMkLst>
        </pc:spChg>
      </pc:sldChg>
      <pc:sldChg chg="modSp add del">
        <pc:chgData name="張家豪" userId="bf85d818-d2cc-4952-b4b7-a10cc06716f8" providerId="ADAL" clId="{FBDCC0DE-EA8B-434D-BED3-D0651FB39850}" dt="2022-12-21T08:39:50.688" v="761" actId="2696"/>
        <pc:sldMkLst>
          <pc:docMk/>
          <pc:sldMk cId="886519823" sldId="329"/>
        </pc:sldMkLst>
        <pc:spChg chg="mod">
          <ac:chgData name="張家豪" userId="bf85d818-d2cc-4952-b4b7-a10cc06716f8" providerId="ADAL" clId="{FBDCC0DE-EA8B-434D-BED3-D0651FB39850}" dt="2022-12-21T08:28:12.918" v="760" actId="207"/>
          <ac:spMkLst>
            <pc:docMk/>
            <pc:sldMk cId="886519823" sldId="329"/>
            <ac:spMk id="7" creationId="{E2C4A7E5-BE16-4D20-B8EE-D65DC9D45F36}"/>
          </ac:spMkLst>
        </pc:spChg>
      </pc:sldChg>
      <pc:sldChg chg="delSp modSp add">
        <pc:chgData name="張家豪" userId="bf85d818-d2cc-4952-b4b7-a10cc06716f8" providerId="ADAL" clId="{FBDCC0DE-EA8B-434D-BED3-D0651FB39850}" dt="2022-12-21T10:39:42.972" v="1564" actId="207"/>
        <pc:sldMkLst>
          <pc:docMk/>
          <pc:sldMk cId="1830991913" sldId="329"/>
        </pc:sldMkLst>
        <pc:spChg chg="del">
          <ac:chgData name="張家豪" userId="bf85d818-d2cc-4952-b4b7-a10cc06716f8" providerId="ADAL" clId="{FBDCC0DE-EA8B-434D-BED3-D0651FB39850}" dt="2022-12-21T09:04:23.195" v="790" actId="478"/>
          <ac:spMkLst>
            <pc:docMk/>
            <pc:sldMk cId="1830991913" sldId="329"/>
            <ac:spMk id="2" creationId="{EC8835A5-0913-495E-95AC-38159EDA3DEC}"/>
          </ac:spMkLst>
        </pc:spChg>
        <pc:spChg chg="del">
          <ac:chgData name="張家豪" userId="bf85d818-d2cc-4952-b4b7-a10cc06716f8" providerId="ADAL" clId="{FBDCC0DE-EA8B-434D-BED3-D0651FB39850}" dt="2022-12-21T09:04:23.195" v="790" actId="478"/>
          <ac:spMkLst>
            <pc:docMk/>
            <pc:sldMk cId="1830991913" sldId="329"/>
            <ac:spMk id="3" creationId="{AFBB39FC-5D06-4DF3-A614-F7BC006EF68A}"/>
          </ac:spMkLst>
        </pc:spChg>
        <pc:spChg chg="mod">
          <ac:chgData name="張家豪" userId="bf85d818-d2cc-4952-b4b7-a10cc06716f8" providerId="ADAL" clId="{FBDCC0DE-EA8B-434D-BED3-D0651FB39850}" dt="2022-12-21T10:39:42.972" v="1564" actId="207"/>
          <ac:spMkLst>
            <pc:docMk/>
            <pc:sldMk cId="1830991913" sldId="329"/>
            <ac:spMk id="7" creationId="{E2C4A7E5-BE16-4D20-B8EE-D65DC9D45F36}"/>
          </ac:spMkLst>
        </pc:spChg>
      </pc:sldChg>
      <pc:sldChg chg="modSp add ord">
        <pc:chgData name="張家豪" userId="bf85d818-d2cc-4952-b4b7-a10cc06716f8" providerId="ADAL" clId="{FBDCC0DE-EA8B-434D-BED3-D0651FB39850}" dt="2022-12-21T09:07:08.823" v="911" actId="20577"/>
        <pc:sldMkLst>
          <pc:docMk/>
          <pc:sldMk cId="1284219934" sldId="330"/>
        </pc:sldMkLst>
        <pc:spChg chg="mod">
          <ac:chgData name="張家豪" userId="bf85d818-d2cc-4952-b4b7-a10cc06716f8" providerId="ADAL" clId="{FBDCC0DE-EA8B-434D-BED3-D0651FB39850}" dt="2022-12-21T09:06:42.616" v="861" actId="20577"/>
          <ac:spMkLst>
            <pc:docMk/>
            <pc:sldMk cId="1284219934" sldId="330"/>
            <ac:spMk id="3864" creationId="{00000000-0000-0000-0000-000000000000}"/>
          </ac:spMkLst>
        </pc:spChg>
        <pc:spChg chg="mod">
          <ac:chgData name="張家豪" userId="bf85d818-d2cc-4952-b4b7-a10cc06716f8" providerId="ADAL" clId="{FBDCC0DE-EA8B-434D-BED3-D0651FB39850}" dt="2022-12-21T09:07:08.823" v="911" actId="20577"/>
          <ac:spMkLst>
            <pc:docMk/>
            <pc:sldMk cId="1284219934" sldId="330"/>
            <ac:spMk id="3865" creationId="{00000000-0000-0000-0000-000000000000}"/>
          </ac:spMkLst>
        </pc:spChg>
      </pc:sldChg>
      <pc:sldChg chg="addSp delSp modSp add ord">
        <pc:chgData name="張家豪" userId="bf85d818-d2cc-4952-b4b7-a10cc06716f8" providerId="ADAL" clId="{FBDCC0DE-EA8B-434D-BED3-D0651FB39850}" dt="2022-12-21T09:16:49.771" v="1266" actId="20577"/>
        <pc:sldMkLst>
          <pc:docMk/>
          <pc:sldMk cId="4271750418" sldId="331"/>
        </pc:sldMkLst>
        <pc:spChg chg="add del mod">
          <ac:chgData name="張家豪" userId="bf85d818-d2cc-4952-b4b7-a10cc06716f8" providerId="ADAL" clId="{FBDCC0DE-EA8B-434D-BED3-D0651FB39850}" dt="2022-12-21T09:16:49.771" v="1266" actId="20577"/>
          <ac:spMkLst>
            <pc:docMk/>
            <pc:sldMk cId="4271750418" sldId="331"/>
            <ac:spMk id="3" creationId="{2DD712CF-D71F-49C7-BD2F-6813549FEDE3}"/>
          </ac:spMkLst>
        </pc:spChg>
        <pc:spChg chg="mod">
          <ac:chgData name="張家豪" userId="bf85d818-d2cc-4952-b4b7-a10cc06716f8" providerId="ADAL" clId="{FBDCC0DE-EA8B-434D-BED3-D0651FB39850}" dt="2022-12-21T09:07:50.256" v="993" actId="20577"/>
          <ac:spMkLst>
            <pc:docMk/>
            <pc:sldMk cId="4271750418" sldId="331"/>
            <ac:spMk id="4001" creationId="{00000000-0000-0000-0000-000000000000}"/>
          </ac:spMkLst>
        </pc:spChg>
        <pc:spChg chg="del">
          <ac:chgData name="張家豪" userId="bf85d818-d2cc-4952-b4b7-a10cc06716f8" providerId="ADAL" clId="{FBDCC0DE-EA8B-434D-BED3-D0651FB39850}" dt="2022-12-21T09:07:36.282" v="978" actId="478"/>
          <ac:spMkLst>
            <pc:docMk/>
            <pc:sldMk cId="4271750418" sldId="331"/>
            <ac:spMk id="4002" creationId="{00000000-0000-0000-0000-000000000000}"/>
          </ac:spMkLst>
        </pc:spChg>
        <pc:picChg chg="add mod">
          <ac:chgData name="張家豪" userId="bf85d818-d2cc-4952-b4b7-a10cc06716f8" providerId="ADAL" clId="{FBDCC0DE-EA8B-434D-BED3-D0651FB39850}" dt="2022-12-21T09:09:02.981" v="1117" actId="1076"/>
          <ac:picMkLst>
            <pc:docMk/>
            <pc:sldMk cId="4271750418" sldId="331"/>
            <ac:picMk id="1026" creationId="{3C464BD4-B45B-4278-A97F-E1760EB2503A}"/>
          </ac:picMkLst>
        </pc:picChg>
      </pc:sldChg>
      <pc:sldChg chg="addSp delSp modSp add">
        <pc:chgData name="張家豪" userId="bf85d818-d2cc-4952-b4b7-a10cc06716f8" providerId="ADAL" clId="{FBDCC0DE-EA8B-434D-BED3-D0651FB39850}" dt="2022-12-21T11:12:47.722" v="1921" actId="20577"/>
        <pc:sldMkLst>
          <pc:docMk/>
          <pc:sldMk cId="4164266830" sldId="332"/>
        </pc:sldMkLst>
        <pc:spChg chg="del mod">
          <ac:chgData name="張家豪" userId="bf85d818-d2cc-4952-b4b7-a10cc06716f8" providerId="ADAL" clId="{FBDCC0DE-EA8B-434D-BED3-D0651FB39850}" dt="2022-12-21T09:41:08.510" v="1426" actId="478"/>
          <ac:spMkLst>
            <pc:docMk/>
            <pc:sldMk cId="4164266830" sldId="332"/>
            <ac:spMk id="3" creationId="{2DD712CF-D71F-49C7-BD2F-6813549FEDE3}"/>
          </ac:spMkLst>
        </pc:spChg>
        <pc:spChg chg="add mod">
          <ac:chgData name="張家豪" userId="bf85d818-d2cc-4952-b4b7-a10cc06716f8" providerId="ADAL" clId="{FBDCC0DE-EA8B-434D-BED3-D0651FB39850}" dt="2022-12-21T11:12:47.722" v="1921" actId="20577"/>
          <ac:spMkLst>
            <pc:docMk/>
            <pc:sldMk cId="4164266830" sldId="332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09:54:01.031" v="1459" actId="20577"/>
          <ac:spMkLst>
            <pc:docMk/>
            <pc:sldMk cId="4164266830" sldId="332"/>
            <ac:spMk id="4001" creationId="{00000000-0000-0000-0000-000000000000}"/>
          </ac:spMkLst>
        </pc:spChg>
        <pc:picChg chg="add mod">
          <ac:chgData name="張家豪" userId="bf85d818-d2cc-4952-b4b7-a10cc06716f8" providerId="ADAL" clId="{FBDCC0DE-EA8B-434D-BED3-D0651FB39850}" dt="2022-12-21T10:05:33.476" v="1558" actId="1076"/>
          <ac:picMkLst>
            <pc:docMk/>
            <pc:sldMk cId="4164266830" sldId="332"/>
            <ac:picMk id="4" creationId="{48D79B56-EDB2-4360-B7BB-382A872389C8}"/>
          </ac:picMkLst>
        </pc:picChg>
        <pc:picChg chg="del">
          <ac:chgData name="張家豪" userId="bf85d818-d2cc-4952-b4b7-a10cc06716f8" providerId="ADAL" clId="{FBDCC0DE-EA8B-434D-BED3-D0651FB39850}" dt="2022-12-21T09:38:13.037" v="1419" actId="478"/>
          <ac:picMkLst>
            <pc:docMk/>
            <pc:sldMk cId="4164266830" sldId="332"/>
            <ac:picMk id="1026" creationId="{3C464BD4-B45B-4278-A97F-E1760EB2503A}"/>
          </ac:picMkLst>
        </pc:picChg>
      </pc:sldChg>
      <pc:sldChg chg="addSp delSp modSp add ord modNotesTx">
        <pc:chgData name="張家豪" userId="bf85d818-d2cc-4952-b4b7-a10cc06716f8" providerId="ADAL" clId="{FBDCC0DE-EA8B-434D-BED3-D0651FB39850}" dt="2022-12-21T19:56:10.059" v="9682" actId="122"/>
        <pc:sldMkLst>
          <pc:docMk/>
          <pc:sldMk cId="1875663505" sldId="333"/>
        </pc:sldMkLst>
        <pc:spChg chg="add mod">
          <ac:chgData name="張家豪" userId="bf85d818-d2cc-4952-b4b7-a10cc06716f8" providerId="ADAL" clId="{FBDCC0DE-EA8B-434D-BED3-D0651FB39850}" dt="2022-12-21T18:01:10.373" v="6842" actId="14100"/>
          <ac:spMkLst>
            <pc:docMk/>
            <pc:sldMk cId="1875663505" sldId="333"/>
            <ac:spMk id="3" creationId="{6C5DA03A-B88B-4061-A3C2-D8679578B4E7}"/>
          </ac:spMkLst>
        </pc:spChg>
        <pc:spChg chg="add mod">
          <ac:chgData name="張家豪" userId="bf85d818-d2cc-4952-b4b7-a10cc06716f8" providerId="ADAL" clId="{FBDCC0DE-EA8B-434D-BED3-D0651FB39850}" dt="2022-12-21T17:59:36.985" v="6841" actId="121"/>
          <ac:spMkLst>
            <pc:docMk/>
            <pc:sldMk cId="1875663505" sldId="333"/>
            <ac:spMk id="5" creationId="{3A38B8D7-6741-4E28-BC9B-7BD86D197FCE}"/>
          </ac:spMkLst>
        </pc:spChg>
        <pc:spChg chg="mod">
          <ac:chgData name="張家豪" userId="bf85d818-d2cc-4952-b4b7-a10cc06716f8" providerId="ADAL" clId="{FBDCC0DE-EA8B-434D-BED3-D0651FB39850}" dt="2022-12-21T11:10:15.711" v="1856" actId="20577"/>
          <ac:spMkLst>
            <pc:docMk/>
            <pc:sldMk cId="1875663505" sldId="333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10:59:09.112" v="1739" actId="20577"/>
          <ac:spMkLst>
            <pc:docMk/>
            <pc:sldMk cId="1875663505" sldId="333"/>
            <ac:spMk id="4001" creationId="{00000000-0000-0000-0000-000000000000}"/>
          </ac:spMkLst>
        </pc:spChg>
        <pc:graphicFrameChg chg="add del mod">
          <ac:chgData name="張家豪" userId="bf85d818-d2cc-4952-b4b7-a10cc06716f8" providerId="ADAL" clId="{FBDCC0DE-EA8B-434D-BED3-D0651FB39850}" dt="2022-12-21T11:10:32.600" v="1859" actId="478"/>
          <ac:graphicFrameMkLst>
            <pc:docMk/>
            <pc:sldMk cId="1875663505" sldId="333"/>
            <ac:graphicFrameMk id="2" creationId="{BDD10DD3-A51C-4DF9-8AC0-8A5C5A68B94A}"/>
          </ac:graphicFrameMkLst>
        </pc:graphicFrameChg>
        <pc:graphicFrameChg chg="add mod modGraphic">
          <ac:chgData name="張家豪" userId="bf85d818-d2cc-4952-b4b7-a10cc06716f8" providerId="ADAL" clId="{FBDCC0DE-EA8B-434D-BED3-D0651FB39850}" dt="2022-12-21T19:56:10.059" v="9682" actId="122"/>
          <ac:graphicFrameMkLst>
            <pc:docMk/>
            <pc:sldMk cId="1875663505" sldId="333"/>
            <ac:graphicFrameMk id="7" creationId="{8E5BF905-DCFC-4CC7-8B1F-5ADA2DE967D3}"/>
          </ac:graphicFrameMkLst>
        </pc:graphicFrameChg>
        <pc:picChg chg="del">
          <ac:chgData name="張家豪" userId="bf85d818-d2cc-4952-b4b7-a10cc06716f8" providerId="ADAL" clId="{FBDCC0DE-EA8B-434D-BED3-D0651FB39850}" dt="2022-12-21T10:59:13.485" v="1740" actId="478"/>
          <ac:picMkLst>
            <pc:docMk/>
            <pc:sldMk cId="1875663505" sldId="333"/>
            <ac:picMk id="4" creationId="{48D79B56-EDB2-4360-B7BB-382A872389C8}"/>
          </ac:picMkLst>
        </pc:picChg>
      </pc:sldChg>
      <pc:sldChg chg="delSp modSp add">
        <pc:chgData name="張家豪" userId="bf85d818-d2cc-4952-b4b7-a10cc06716f8" providerId="ADAL" clId="{FBDCC0DE-EA8B-434D-BED3-D0651FB39850}" dt="2022-12-21T19:55:45.987" v="9673" actId="122"/>
        <pc:sldMkLst>
          <pc:docMk/>
          <pc:sldMk cId="3859691829" sldId="334"/>
        </pc:sldMkLst>
        <pc:spChg chg="del">
          <ac:chgData name="張家豪" userId="bf85d818-d2cc-4952-b4b7-a10cc06716f8" providerId="ADAL" clId="{FBDCC0DE-EA8B-434D-BED3-D0651FB39850}" dt="2022-12-21T11:20:00.093" v="2115" actId="478"/>
          <ac:spMkLst>
            <pc:docMk/>
            <pc:sldMk cId="3859691829" sldId="334"/>
            <ac:spMk id="3" creationId="{6C5DA03A-B88B-4061-A3C2-D8679578B4E7}"/>
          </ac:spMkLst>
        </pc:spChg>
        <pc:spChg chg="mod">
          <ac:chgData name="張家豪" userId="bf85d818-d2cc-4952-b4b7-a10cc06716f8" providerId="ADAL" clId="{FBDCC0DE-EA8B-434D-BED3-D0651FB39850}" dt="2022-12-21T19:41:22.172" v="9247" actId="20577"/>
          <ac:spMkLst>
            <pc:docMk/>
            <pc:sldMk cId="3859691829" sldId="334"/>
            <ac:spMk id="6" creationId="{F5C248FA-33B5-48CB-BAD9-AA944734F3C8}"/>
          </ac:spMkLst>
        </pc:spChg>
        <pc:graphicFrameChg chg="modGraphic">
          <ac:chgData name="張家豪" userId="bf85d818-d2cc-4952-b4b7-a10cc06716f8" providerId="ADAL" clId="{FBDCC0DE-EA8B-434D-BED3-D0651FB39850}" dt="2022-12-21T19:55:45.987" v="9673" actId="122"/>
          <ac:graphicFrameMkLst>
            <pc:docMk/>
            <pc:sldMk cId="3859691829" sldId="334"/>
            <ac:graphicFrameMk id="7" creationId="{8E5BF905-DCFC-4CC7-8B1F-5ADA2DE967D3}"/>
          </ac:graphicFrameMkLst>
        </pc:graphicFrameChg>
      </pc:sldChg>
      <pc:sldChg chg="delSp modSp add">
        <pc:chgData name="張家豪" userId="bf85d818-d2cc-4952-b4b7-a10cc06716f8" providerId="ADAL" clId="{FBDCC0DE-EA8B-434D-BED3-D0651FB39850}" dt="2022-12-21T15:40:35.775" v="5426" actId="14100"/>
        <pc:sldMkLst>
          <pc:docMk/>
          <pc:sldMk cId="2451674598" sldId="335"/>
        </pc:sldMkLst>
        <pc:spChg chg="del">
          <ac:chgData name="張家豪" userId="bf85d818-d2cc-4952-b4b7-a10cc06716f8" providerId="ADAL" clId="{FBDCC0DE-EA8B-434D-BED3-D0651FB39850}" dt="2022-12-21T11:21:45.757" v="2180" actId="478"/>
          <ac:spMkLst>
            <pc:docMk/>
            <pc:sldMk cId="2451674598" sldId="335"/>
            <ac:spMk id="3" creationId="{6C5DA03A-B88B-4061-A3C2-D8679578B4E7}"/>
          </ac:spMkLst>
        </pc:spChg>
        <pc:spChg chg="del">
          <ac:chgData name="張家豪" userId="bf85d818-d2cc-4952-b4b7-a10cc06716f8" providerId="ADAL" clId="{FBDCC0DE-EA8B-434D-BED3-D0651FB39850}" dt="2022-12-21T11:21:48.131" v="2181" actId="478"/>
          <ac:spMkLst>
            <pc:docMk/>
            <pc:sldMk cId="2451674598" sldId="335"/>
            <ac:spMk id="5" creationId="{3A38B8D7-6741-4E28-BC9B-7BD86D197FCE}"/>
          </ac:spMkLst>
        </pc:spChg>
        <pc:spChg chg="mod">
          <ac:chgData name="張家豪" userId="bf85d818-d2cc-4952-b4b7-a10cc06716f8" providerId="ADAL" clId="{FBDCC0DE-EA8B-434D-BED3-D0651FB39850}" dt="2022-12-21T15:40:35.775" v="5426" actId="14100"/>
          <ac:spMkLst>
            <pc:docMk/>
            <pc:sldMk cId="2451674598" sldId="335"/>
            <ac:spMk id="6" creationId="{F5C248FA-33B5-48CB-BAD9-AA944734F3C8}"/>
          </ac:spMkLst>
        </pc:spChg>
        <pc:graphicFrameChg chg="del">
          <ac:chgData name="張家豪" userId="bf85d818-d2cc-4952-b4b7-a10cc06716f8" providerId="ADAL" clId="{FBDCC0DE-EA8B-434D-BED3-D0651FB39850}" dt="2022-12-21T11:21:45.757" v="2180" actId="478"/>
          <ac:graphicFrameMkLst>
            <pc:docMk/>
            <pc:sldMk cId="2451674598" sldId="335"/>
            <ac:graphicFrameMk id="7" creationId="{8E5BF905-DCFC-4CC7-8B1F-5ADA2DE967D3}"/>
          </ac:graphicFrameMkLst>
        </pc:graphicFrameChg>
      </pc:sldChg>
      <pc:sldChg chg="addSp modSp add modNotesTx">
        <pc:chgData name="張家豪" userId="bf85d818-d2cc-4952-b4b7-a10cc06716f8" providerId="ADAL" clId="{FBDCC0DE-EA8B-434D-BED3-D0651FB39850}" dt="2022-12-21T11:42:06.950" v="3108" actId="20577"/>
        <pc:sldMkLst>
          <pc:docMk/>
          <pc:sldMk cId="2380552769" sldId="336"/>
        </pc:sldMkLst>
        <pc:spChg chg="add mod">
          <ac:chgData name="張家豪" userId="bf85d818-d2cc-4952-b4b7-a10cc06716f8" providerId="ADAL" clId="{FBDCC0DE-EA8B-434D-BED3-D0651FB39850}" dt="2022-12-21T11:36:22.428" v="2453" actId="208"/>
          <ac:spMkLst>
            <pc:docMk/>
            <pc:sldMk cId="2380552769" sldId="336"/>
            <ac:spMk id="2" creationId="{D40A85A7-761A-4EBC-8A3A-20749E948F4E}"/>
          </ac:spMkLst>
        </pc:spChg>
      </pc:sldChg>
      <pc:sldChg chg="addSp modSp add">
        <pc:chgData name="張家豪" userId="bf85d818-d2cc-4952-b4b7-a10cc06716f8" providerId="ADAL" clId="{FBDCC0DE-EA8B-434D-BED3-D0651FB39850}" dt="2022-12-21T14:33:10.543" v="4865" actId="20577"/>
        <pc:sldMkLst>
          <pc:docMk/>
          <pc:sldMk cId="2199464766" sldId="337"/>
        </pc:sldMkLst>
        <pc:spChg chg="add mod">
          <ac:chgData name="張家豪" userId="bf85d818-d2cc-4952-b4b7-a10cc06716f8" providerId="ADAL" clId="{FBDCC0DE-EA8B-434D-BED3-D0651FB39850}" dt="2022-12-21T12:26:50.773" v="4241" actId="1076"/>
          <ac:spMkLst>
            <pc:docMk/>
            <pc:sldMk cId="2199464766" sldId="337"/>
            <ac:spMk id="5" creationId="{9CB26817-A26F-4A36-B5DA-F9141AD56264}"/>
          </ac:spMkLst>
        </pc:spChg>
        <pc:spChg chg="mod">
          <ac:chgData name="張家豪" userId="bf85d818-d2cc-4952-b4b7-a10cc06716f8" providerId="ADAL" clId="{FBDCC0DE-EA8B-434D-BED3-D0651FB39850}" dt="2022-12-21T14:33:10.543" v="4865" actId="20577"/>
          <ac:spMkLst>
            <pc:docMk/>
            <pc:sldMk cId="2199464766" sldId="337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11:48:00.561" v="3163" actId="20577"/>
          <ac:spMkLst>
            <pc:docMk/>
            <pc:sldMk cId="2199464766" sldId="337"/>
            <ac:spMk id="4001" creationId="{00000000-0000-0000-0000-000000000000}"/>
          </ac:spMkLst>
        </pc:spChg>
      </pc:sldChg>
      <pc:sldChg chg="modSp add ord">
        <pc:chgData name="張家豪" userId="bf85d818-d2cc-4952-b4b7-a10cc06716f8" providerId="ADAL" clId="{FBDCC0DE-EA8B-434D-BED3-D0651FB39850}" dt="2022-12-21T14:32:18.165" v="4816" actId="20577"/>
        <pc:sldMkLst>
          <pc:docMk/>
          <pc:sldMk cId="3481199029" sldId="338"/>
        </pc:sldMkLst>
        <pc:spChg chg="mod">
          <ac:chgData name="張家豪" userId="bf85d818-d2cc-4952-b4b7-a10cc06716f8" providerId="ADAL" clId="{FBDCC0DE-EA8B-434D-BED3-D0651FB39850}" dt="2022-12-21T14:32:18.165" v="4816" actId="20577"/>
          <ac:spMkLst>
            <pc:docMk/>
            <pc:sldMk cId="3481199029" sldId="338"/>
            <ac:spMk id="3864" creationId="{00000000-0000-0000-0000-000000000000}"/>
          </ac:spMkLst>
        </pc:spChg>
      </pc:sldChg>
      <pc:sldChg chg="addSp delSp modSp add del">
        <pc:chgData name="張家豪" userId="bf85d818-d2cc-4952-b4b7-a10cc06716f8" providerId="ADAL" clId="{FBDCC0DE-EA8B-434D-BED3-D0651FB39850}" dt="2022-12-21T19:26:04.714" v="8667" actId="2696"/>
        <pc:sldMkLst>
          <pc:docMk/>
          <pc:sldMk cId="3648313693" sldId="339"/>
        </pc:sldMkLst>
        <pc:spChg chg="add mod">
          <ac:chgData name="張家豪" userId="bf85d818-d2cc-4952-b4b7-a10cc06716f8" providerId="ADAL" clId="{FBDCC0DE-EA8B-434D-BED3-D0651FB39850}" dt="2022-12-21T12:04:36.366" v="3338" actId="14100"/>
          <ac:spMkLst>
            <pc:docMk/>
            <pc:sldMk cId="3648313693" sldId="339"/>
            <ac:spMk id="2" creationId="{4C34902B-18AB-4F9B-9DCC-BD4131323AD8}"/>
          </ac:spMkLst>
        </pc:spChg>
        <pc:spChg chg="add mod">
          <ac:chgData name="張家豪" userId="bf85d818-d2cc-4952-b4b7-a10cc06716f8" providerId="ADAL" clId="{FBDCC0DE-EA8B-434D-BED3-D0651FB39850}" dt="2022-12-21T12:04:50.244" v="3343" actId="14100"/>
          <ac:spMkLst>
            <pc:docMk/>
            <pc:sldMk cId="3648313693" sldId="339"/>
            <ac:spMk id="9" creationId="{1142D310-2BBC-4D41-BC1A-E40C099084AD}"/>
          </ac:spMkLst>
        </pc:spChg>
        <pc:picChg chg="mod">
          <ac:chgData name="張家豪" userId="bf85d818-d2cc-4952-b4b7-a10cc06716f8" providerId="ADAL" clId="{FBDCC0DE-EA8B-434D-BED3-D0651FB39850}" dt="2022-12-21T12:04:40.906" v="3341" actId="1076"/>
          <ac:picMkLst>
            <pc:docMk/>
            <pc:sldMk cId="3648313693" sldId="339"/>
            <ac:picMk id="6" creationId="{47834858-F5BC-4BF3-A0C3-115C34576932}"/>
          </ac:picMkLst>
        </pc:picChg>
        <pc:picChg chg="del">
          <ac:chgData name="張家豪" userId="bf85d818-d2cc-4952-b4b7-a10cc06716f8" providerId="ADAL" clId="{FBDCC0DE-EA8B-434D-BED3-D0651FB39850}" dt="2022-12-21T12:04:07.770" v="3332" actId="478"/>
          <ac:picMkLst>
            <pc:docMk/>
            <pc:sldMk cId="3648313693" sldId="339"/>
            <ac:picMk id="3880" creationId="{00000000-0000-0000-0000-000000000000}"/>
          </ac:picMkLst>
        </pc:picChg>
      </pc:sldChg>
      <pc:sldChg chg="modSp add del">
        <pc:chgData name="張家豪" userId="bf85d818-d2cc-4952-b4b7-a10cc06716f8" providerId="ADAL" clId="{FBDCC0DE-EA8B-434D-BED3-D0651FB39850}" dt="2022-12-21T17:42:58.606" v="6800" actId="2696"/>
        <pc:sldMkLst>
          <pc:docMk/>
          <pc:sldMk cId="2134006653" sldId="340"/>
        </pc:sldMkLst>
        <pc:spChg chg="mod">
          <ac:chgData name="張家豪" userId="bf85d818-d2cc-4952-b4b7-a10cc06716f8" providerId="ADAL" clId="{FBDCC0DE-EA8B-434D-BED3-D0651FB39850}" dt="2022-12-21T12:06:39.940" v="3354" actId="113"/>
          <ac:spMkLst>
            <pc:docMk/>
            <pc:sldMk cId="2134006653" sldId="340"/>
            <ac:spMk id="3851" creationId="{00000000-0000-0000-0000-000000000000}"/>
          </ac:spMkLst>
        </pc:spChg>
      </pc:sldChg>
      <pc:sldChg chg="add del">
        <pc:chgData name="張家豪" userId="bf85d818-d2cc-4952-b4b7-a10cc06716f8" providerId="ADAL" clId="{FBDCC0DE-EA8B-434D-BED3-D0651FB39850}" dt="2022-12-21T12:06:27.278" v="3350" actId="2696"/>
        <pc:sldMkLst>
          <pc:docMk/>
          <pc:sldMk cId="2817164641" sldId="340"/>
        </pc:sldMkLst>
      </pc:sldChg>
      <pc:sldChg chg="modSp add del ord">
        <pc:chgData name="張家豪" userId="bf85d818-d2cc-4952-b4b7-a10cc06716f8" providerId="ADAL" clId="{FBDCC0DE-EA8B-434D-BED3-D0651FB39850}" dt="2022-12-21T16:59:46.046" v="6203" actId="2696"/>
        <pc:sldMkLst>
          <pc:docMk/>
          <pc:sldMk cId="3799384577" sldId="341"/>
        </pc:sldMkLst>
        <pc:spChg chg="mod">
          <ac:chgData name="張家豪" userId="bf85d818-d2cc-4952-b4b7-a10cc06716f8" providerId="ADAL" clId="{FBDCC0DE-EA8B-434D-BED3-D0651FB39850}" dt="2022-12-21T16:59:18.208" v="6202" actId="113"/>
          <ac:spMkLst>
            <pc:docMk/>
            <pc:sldMk cId="3799384577" sldId="341"/>
            <ac:spMk id="3851" creationId="{00000000-0000-0000-0000-000000000000}"/>
          </ac:spMkLst>
        </pc:spChg>
      </pc:sldChg>
      <pc:sldChg chg="modSp add">
        <pc:chgData name="張家豪" userId="bf85d818-d2cc-4952-b4b7-a10cc06716f8" providerId="ADAL" clId="{FBDCC0DE-EA8B-434D-BED3-D0651FB39850}" dt="2022-12-21T17:00:06.776" v="6204" actId="20577"/>
        <pc:sldMkLst>
          <pc:docMk/>
          <pc:sldMk cId="587095215" sldId="342"/>
        </pc:sldMkLst>
        <pc:spChg chg="mod">
          <ac:chgData name="張家豪" userId="bf85d818-d2cc-4952-b4b7-a10cc06716f8" providerId="ADAL" clId="{FBDCC0DE-EA8B-434D-BED3-D0651FB39850}" dt="2022-12-21T17:00:06.776" v="6204" actId="20577"/>
          <ac:spMkLst>
            <pc:docMk/>
            <pc:sldMk cId="587095215" sldId="342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14:34:25.897" v="4971" actId="20577"/>
          <ac:spMkLst>
            <pc:docMk/>
            <pc:sldMk cId="587095215" sldId="342"/>
            <ac:spMk id="4001" creationId="{00000000-0000-0000-0000-000000000000}"/>
          </ac:spMkLst>
        </pc:spChg>
      </pc:sldChg>
      <pc:sldChg chg="addSp modSp add">
        <pc:chgData name="張家豪" userId="bf85d818-d2cc-4952-b4b7-a10cc06716f8" providerId="ADAL" clId="{FBDCC0DE-EA8B-434D-BED3-D0651FB39850}" dt="2022-12-21T17:00:23.751" v="6205" actId="20577"/>
        <pc:sldMkLst>
          <pc:docMk/>
          <pc:sldMk cId="1158671095" sldId="343"/>
        </pc:sldMkLst>
        <pc:spChg chg="mod">
          <ac:chgData name="張家豪" userId="bf85d818-d2cc-4952-b4b7-a10cc06716f8" providerId="ADAL" clId="{FBDCC0DE-EA8B-434D-BED3-D0651FB39850}" dt="2022-12-21T13:01:26.802" v="4420" actId="20577"/>
          <ac:spMkLst>
            <pc:docMk/>
            <pc:sldMk cId="1158671095" sldId="343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17:00:23.751" v="6205" actId="20577"/>
          <ac:spMkLst>
            <pc:docMk/>
            <pc:sldMk cId="1158671095" sldId="343"/>
            <ac:spMk id="4001" creationId="{00000000-0000-0000-0000-000000000000}"/>
          </ac:spMkLst>
        </pc:spChg>
        <pc:picChg chg="add mod">
          <ac:chgData name="張家豪" userId="bf85d818-d2cc-4952-b4b7-a10cc06716f8" providerId="ADAL" clId="{FBDCC0DE-EA8B-434D-BED3-D0651FB39850}" dt="2022-12-21T13:00:04.288" v="4394" actId="1076"/>
          <ac:picMkLst>
            <pc:docMk/>
            <pc:sldMk cId="1158671095" sldId="343"/>
            <ac:picMk id="3" creationId="{8D07501E-3DEA-4593-93A7-661C9E91E8FE}"/>
          </ac:picMkLst>
        </pc:picChg>
      </pc:sldChg>
      <pc:sldChg chg="addSp delSp modSp add modNotesTx">
        <pc:chgData name="張家豪" userId="bf85d818-d2cc-4952-b4b7-a10cc06716f8" providerId="ADAL" clId="{FBDCC0DE-EA8B-434D-BED3-D0651FB39850}" dt="2022-12-21T18:26:30.075" v="8353" actId="20577"/>
        <pc:sldMkLst>
          <pc:docMk/>
          <pc:sldMk cId="1909624549" sldId="344"/>
        </pc:sldMkLst>
        <pc:spChg chg="del">
          <ac:chgData name="張家豪" userId="bf85d818-d2cc-4952-b4b7-a10cc06716f8" providerId="ADAL" clId="{FBDCC0DE-EA8B-434D-BED3-D0651FB39850}" dt="2022-12-21T16:25:23.373" v="5973" actId="478"/>
          <ac:spMkLst>
            <pc:docMk/>
            <pc:sldMk cId="1909624549" sldId="344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17:38:45.377" v="6664" actId="1076"/>
          <ac:spMkLst>
            <pc:docMk/>
            <pc:sldMk cId="1909624549" sldId="344"/>
            <ac:spMk id="4001" creationId="{00000000-0000-0000-0000-000000000000}"/>
          </ac:spMkLst>
        </pc:spChg>
        <pc:graphicFrameChg chg="add mod modGraphic">
          <ac:chgData name="張家豪" userId="bf85d818-d2cc-4952-b4b7-a10cc06716f8" providerId="ADAL" clId="{FBDCC0DE-EA8B-434D-BED3-D0651FB39850}" dt="2022-12-21T17:38:32.688" v="6658" actId="14734"/>
          <ac:graphicFrameMkLst>
            <pc:docMk/>
            <pc:sldMk cId="1909624549" sldId="344"/>
            <ac:graphicFrameMk id="5" creationId="{B0ACBEAA-1F46-44D3-91CE-2932B921B2D1}"/>
          </ac:graphicFrameMkLst>
        </pc:graphicFrameChg>
        <pc:picChg chg="add mod">
          <ac:chgData name="張家豪" userId="bf85d818-d2cc-4952-b4b7-a10cc06716f8" providerId="ADAL" clId="{FBDCC0DE-EA8B-434D-BED3-D0651FB39850}" dt="2022-12-21T17:38:53.477" v="6669" actId="1076"/>
          <ac:picMkLst>
            <pc:docMk/>
            <pc:sldMk cId="1909624549" sldId="344"/>
            <ac:picMk id="2" creationId="{92136CE4-B57A-471B-B81E-C20CF8F0CA26}"/>
          </ac:picMkLst>
        </pc:picChg>
      </pc:sldChg>
      <pc:sldChg chg="modSp add del">
        <pc:chgData name="張家豪" userId="bf85d818-d2cc-4952-b4b7-a10cc06716f8" providerId="ADAL" clId="{FBDCC0DE-EA8B-434D-BED3-D0651FB39850}" dt="2022-12-21T17:42:07.664" v="6759" actId="2696"/>
        <pc:sldMkLst>
          <pc:docMk/>
          <pc:sldMk cId="1870049586" sldId="345"/>
        </pc:sldMkLst>
        <pc:spChg chg="mod">
          <ac:chgData name="張家豪" userId="bf85d818-d2cc-4952-b4b7-a10cc06716f8" providerId="ADAL" clId="{FBDCC0DE-EA8B-434D-BED3-D0651FB39850}" dt="2022-12-21T17:42:05.766" v="6758"/>
          <ac:spMkLst>
            <pc:docMk/>
            <pc:sldMk cId="1870049586" sldId="345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17:01:25.080" v="6240" actId="20577"/>
          <ac:spMkLst>
            <pc:docMk/>
            <pc:sldMk cId="1870049586" sldId="345"/>
            <ac:spMk id="4001" creationId="{00000000-0000-0000-0000-000000000000}"/>
          </ac:spMkLst>
        </pc:spChg>
      </pc:sldChg>
      <pc:sldChg chg="modSp add ord">
        <pc:chgData name="張家豪" userId="bf85d818-d2cc-4952-b4b7-a10cc06716f8" providerId="ADAL" clId="{FBDCC0DE-EA8B-434D-BED3-D0651FB39850}" dt="2022-12-21T19:55:27.364" v="9671" actId="20577"/>
        <pc:sldMkLst>
          <pc:docMk/>
          <pc:sldMk cId="1749251078" sldId="346"/>
        </pc:sldMkLst>
        <pc:spChg chg="mod">
          <ac:chgData name="張家豪" userId="bf85d818-d2cc-4952-b4b7-a10cc06716f8" providerId="ADAL" clId="{FBDCC0DE-EA8B-434D-BED3-D0651FB39850}" dt="2022-12-21T19:55:27.364" v="9671" actId="20577"/>
          <ac:spMkLst>
            <pc:docMk/>
            <pc:sldMk cId="1749251078" sldId="346"/>
            <ac:spMk id="6" creationId="{F5C248FA-33B5-48CB-BAD9-AA944734F3C8}"/>
          </ac:spMkLst>
        </pc:spChg>
      </pc:sldChg>
      <pc:sldChg chg="addSp modSp add modNotesTx">
        <pc:chgData name="張家豪" userId="bf85d818-d2cc-4952-b4b7-a10cc06716f8" providerId="ADAL" clId="{FBDCC0DE-EA8B-434D-BED3-D0651FB39850}" dt="2022-12-21T18:09:21.196" v="7295" actId="20577"/>
        <pc:sldMkLst>
          <pc:docMk/>
          <pc:sldMk cId="2476740870" sldId="347"/>
        </pc:sldMkLst>
        <pc:spChg chg="mod">
          <ac:chgData name="張家豪" userId="bf85d818-d2cc-4952-b4b7-a10cc06716f8" providerId="ADAL" clId="{FBDCC0DE-EA8B-434D-BED3-D0651FB39850}" dt="2022-12-21T17:00:44.148" v="6214" actId="20577"/>
          <ac:spMkLst>
            <pc:docMk/>
            <pc:sldMk cId="2476740870" sldId="347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17:00:33.865" v="6208" actId="20577"/>
          <ac:spMkLst>
            <pc:docMk/>
            <pc:sldMk cId="2476740870" sldId="347"/>
            <ac:spMk id="4001" creationId="{00000000-0000-0000-0000-000000000000}"/>
          </ac:spMkLst>
        </pc:spChg>
        <pc:picChg chg="add mod">
          <ac:chgData name="張家豪" userId="bf85d818-d2cc-4952-b4b7-a10cc06716f8" providerId="ADAL" clId="{FBDCC0DE-EA8B-434D-BED3-D0651FB39850}" dt="2022-12-21T13:10:53.172" v="4594" actId="1076"/>
          <ac:picMkLst>
            <pc:docMk/>
            <pc:sldMk cId="2476740870" sldId="347"/>
            <ac:picMk id="3" creationId="{4592C7B6-B569-446C-9FBC-FF3F24E3639E}"/>
          </ac:picMkLst>
        </pc:picChg>
        <pc:picChg chg="add mod">
          <ac:chgData name="張家豪" userId="bf85d818-d2cc-4952-b4b7-a10cc06716f8" providerId="ADAL" clId="{FBDCC0DE-EA8B-434D-BED3-D0651FB39850}" dt="2022-12-21T13:10:53.172" v="4594" actId="1076"/>
          <ac:picMkLst>
            <pc:docMk/>
            <pc:sldMk cId="2476740870" sldId="347"/>
            <ac:picMk id="5" creationId="{74576893-E61D-4B1B-83ED-221A039AFB92}"/>
          </ac:picMkLst>
        </pc:picChg>
        <pc:picChg chg="add mod">
          <ac:chgData name="張家豪" userId="bf85d818-d2cc-4952-b4b7-a10cc06716f8" providerId="ADAL" clId="{FBDCC0DE-EA8B-434D-BED3-D0651FB39850}" dt="2022-12-21T13:10:53.172" v="4594" actId="1076"/>
          <ac:picMkLst>
            <pc:docMk/>
            <pc:sldMk cId="2476740870" sldId="347"/>
            <ac:picMk id="8" creationId="{C21443E9-0FBA-4258-842F-617DF7AE4CD6}"/>
          </ac:picMkLst>
        </pc:picChg>
      </pc:sldChg>
      <pc:sldChg chg="delSp modSp add ord">
        <pc:chgData name="張家豪" userId="bf85d818-d2cc-4952-b4b7-a10cc06716f8" providerId="ADAL" clId="{FBDCC0DE-EA8B-434D-BED3-D0651FB39850}" dt="2022-12-21T14:30:25.379" v="4801"/>
        <pc:sldMkLst>
          <pc:docMk/>
          <pc:sldMk cId="2026721811" sldId="348"/>
        </pc:sldMkLst>
        <pc:spChg chg="del">
          <ac:chgData name="張家豪" userId="bf85d818-d2cc-4952-b4b7-a10cc06716f8" providerId="ADAL" clId="{FBDCC0DE-EA8B-434D-BED3-D0651FB39850}" dt="2022-12-21T13:15:53.455" v="4687" actId="478"/>
          <ac:spMkLst>
            <pc:docMk/>
            <pc:sldMk cId="2026721811" sldId="348"/>
            <ac:spMk id="5" creationId="{9CB26817-A26F-4A36-B5DA-F9141AD56264}"/>
          </ac:spMkLst>
        </pc:spChg>
        <pc:spChg chg="mod">
          <ac:chgData name="張家豪" userId="bf85d818-d2cc-4952-b4b7-a10cc06716f8" providerId="ADAL" clId="{FBDCC0DE-EA8B-434D-BED3-D0651FB39850}" dt="2022-12-21T13:17:04.849" v="4789" actId="20577"/>
          <ac:spMkLst>
            <pc:docMk/>
            <pc:sldMk cId="2026721811" sldId="348"/>
            <ac:spMk id="6" creationId="{F5C248FA-33B5-48CB-BAD9-AA944734F3C8}"/>
          </ac:spMkLst>
        </pc:spChg>
      </pc:sldChg>
      <pc:sldChg chg="addSp delSp modSp add">
        <pc:chgData name="張家豪" userId="bf85d818-d2cc-4952-b4b7-a10cc06716f8" providerId="ADAL" clId="{FBDCC0DE-EA8B-434D-BED3-D0651FB39850}" dt="2022-12-21T17:00:27.198" v="6206" actId="20577"/>
        <pc:sldMkLst>
          <pc:docMk/>
          <pc:sldMk cId="4232499842" sldId="349"/>
        </pc:sldMkLst>
        <pc:spChg chg="del mod">
          <ac:chgData name="張家豪" userId="bf85d818-d2cc-4952-b4b7-a10cc06716f8" providerId="ADAL" clId="{FBDCC0DE-EA8B-434D-BED3-D0651FB39850}" dt="2022-12-21T14:49:54.939" v="5008" actId="478"/>
          <ac:spMkLst>
            <pc:docMk/>
            <pc:sldMk cId="4232499842" sldId="349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17:00:27.198" v="6206" actId="20577"/>
          <ac:spMkLst>
            <pc:docMk/>
            <pc:sldMk cId="4232499842" sldId="349"/>
            <ac:spMk id="4001" creationId="{00000000-0000-0000-0000-000000000000}"/>
          </ac:spMkLst>
        </pc:spChg>
        <pc:graphicFrameChg chg="add del mod">
          <ac:chgData name="張家豪" userId="bf85d818-d2cc-4952-b4b7-a10cc06716f8" providerId="ADAL" clId="{FBDCC0DE-EA8B-434D-BED3-D0651FB39850}" dt="2022-12-21T14:48:49.454" v="5005" actId="3680"/>
          <ac:graphicFrameMkLst>
            <pc:docMk/>
            <pc:sldMk cId="4232499842" sldId="349"/>
            <ac:graphicFrameMk id="2" creationId="{E3BF45E4-D322-4619-BA56-97949BE1C31D}"/>
          </ac:graphicFrameMkLst>
        </pc:graphicFrameChg>
        <pc:graphicFrameChg chg="add del mod modGraphic">
          <ac:chgData name="張家豪" userId="bf85d818-d2cc-4952-b4b7-a10cc06716f8" providerId="ADAL" clId="{FBDCC0DE-EA8B-434D-BED3-D0651FB39850}" dt="2022-12-21T16:38:14.933" v="6118" actId="478"/>
          <ac:graphicFrameMkLst>
            <pc:docMk/>
            <pc:sldMk cId="4232499842" sldId="349"/>
            <ac:graphicFrameMk id="4" creationId="{540FD9D2-949D-4EFC-8592-D825F5047B6D}"/>
          </ac:graphicFrameMkLst>
        </pc:graphicFrameChg>
        <pc:graphicFrameChg chg="add">
          <ac:chgData name="張家豪" userId="bf85d818-d2cc-4952-b4b7-a10cc06716f8" providerId="ADAL" clId="{FBDCC0DE-EA8B-434D-BED3-D0651FB39850}" dt="2022-12-21T16:38:15.167" v="6119"/>
          <ac:graphicFrameMkLst>
            <pc:docMk/>
            <pc:sldMk cId="4232499842" sldId="349"/>
            <ac:graphicFrameMk id="9" creationId="{146B91C0-7F17-4D56-A34B-DEB48B9CB62A}"/>
          </ac:graphicFrameMkLst>
        </pc:graphicFrameChg>
        <pc:picChg chg="del mod">
          <ac:chgData name="張家豪" userId="bf85d818-d2cc-4952-b4b7-a10cc06716f8" providerId="ADAL" clId="{FBDCC0DE-EA8B-434D-BED3-D0651FB39850}" dt="2022-12-21T15:07:27.999" v="5080" actId="478"/>
          <ac:picMkLst>
            <pc:docMk/>
            <pc:sldMk cId="4232499842" sldId="349"/>
            <ac:picMk id="3" creationId="{8D07501E-3DEA-4593-93A7-661C9E91E8FE}"/>
          </ac:picMkLst>
        </pc:picChg>
        <pc:picChg chg="add mod ord">
          <ac:chgData name="張家豪" userId="bf85d818-d2cc-4952-b4b7-a10cc06716f8" providerId="ADAL" clId="{FBDCC0DE-EA8B-434D-BED3-D0651FB39850}" dt="2022-12-21T16:00:39.994" v="5589" actId="1076"/>
          <ac:picMkLst>
            <pc:docMk/>
            <pc:sldMk cId="4232499842" sldId="349"/>
            <ac:picMk id="5" creationId="{9F89C3F5-8FFD-4C56-82FA-A7030DCE3FD3}"/>
          </ac:picMkLst>
        </pc:picChg>
      </pc:sldChg>
      <pc:sldChg chg="addSp delSp modSp add ord modNotesTx">
        <pc:chgData name="張家豪" userId="bf85d818-d2cc-4952-b4b7-a10cc06716f8" providerId="ADAL" clId="{FBDCC0DE-EA8B-434D-BED3-D0651FB39850}" dt="2022-12-21T18:13:22.277" v="7549" actId="20577"/>
        <pc:sldMkLst>
          <pc:docMk/>
          <pc:sldMk cId="3620838637" sldId="350"/>
        </pc:sldMkLst>
        <pc:spChg chg="add mod">
          <ac:chgData name="張家豪" userId="bf85d818-d2cc-4952-b4b7-a10cc06716f8" providerId="ADAL" clId="{FBDCC0DE-EA8B-434D-BED3-D0651FB39850}" dt="2022-12-21T18:11:10.910" v="7541" actId="20577"/>
          <ac:spMkLst>
            <pc:docMk/>
            <pc:sldMk cId="3620838637" sldId="350"/>
            <ac:spMk id="8" creationId="{5313BADF-C753-4586-8326-6EB371350951}"/>
          </ac:spMkLst>
        </pc:spChg>
        <pc:spChg chg="mod">
          <ac:chgData name="張家豪" userId="bf85d818-d2cc-4952-b4b7-a10cc06716f8" providerId="ADAL" clId="{FBDCC0DE-EA8B-434D-BED3-D0651FB39850}" dt="2022-12-21T17:04:04.526" v="6404" actId="20577"/>
          <ac:spMkLst>
            <pc:docMk/>
            <pc:sldMk cId="3620838637" sldId="350"/>
            <ac:spMk id="4001" creationId="{00000000-0000-0000-0000-000000000000}"/>
          </ac:spMkLst>
        </pc:spChg>
        <pc:graphicFrameChg chg="del mod modGraphic">
          <ac:chgData name="張家豪" userId="bf85d818-d2cc-4952-b4b7-a10cc06716f8" providerId="ADAL" clId="{FBDCC0DE-EA8B-434D-BED3-D0651FB39850}" dt="2022-12-21T16:09:10.120" v="5802" actId="478"/>
          <ac:graphicFrameMkLst>
            <pc:docMk/>
            <pc:sldMk cId="3620838637" sldId="350"/>
            <ac:graphicFrameMk id="4" creationId="{540FD9D2-949D-4EFC-8592-D825F5047B6D}"/>
          </ac:graphicFrameMkLst>
        </pc:graphicFrameChg>
        <pc:graphicFrameChg chg="add mod modGraphic">
          <ac:chgData name="張家豪" userId="bf85d818-d2cc-4952-b4b7-a10cc06716f8" providerId="ADAL" clId="{FBDCC0DE-EA8B-434D-BED3-D0651FB39850}" dt="2022-12-21T17:11:40.288" v="6635" actId="122"/>
          <ac:graphicFrameMkLst>
            <pc:docMk/>
            <pc:sldMk cId="3620838637" sldId="350"/>
            <ac:graphicFrameMk id="6" creationId="{DCE620AC-3266-47F8-A4EA-2CD9D417AE97}"/>
          </ac:graphicFrameMkLst>
        </pc:graphicFrameChg>
        <pc:picChg chg="add mod ord">
          <ac:chgData name="張家豪" userId="bf85d818-d2cc-4952-b4b7-a10cc06716f8" providerId="ADAL" clId="{FBDCC0DE-EA8B-434D-BED3-D0651FB39850}" dt="2022-12-21T17:16:05.733" v="6641" actId="1076"/>
          <ac:picMkLst>
            <pc:docMk/>
            <pc:sldMk cId="3620838637" sldId="350"/>
            <ac:picMk id="2" creationId="{F835612B-5DC4-424E-B06D-E7A4A3728AFF}"/>
          </ac:picMkLst>
        </pc:picChg>
        <pc:picChg chg="del">
          <ac:chgData name="張家豪" userId="bf85d818-d2cc-4952-b4b7-a10cc06716f8" providerId="ADAL" clId="{FBDCC0DE-EA8B-434D-BED3-D0651FB39850}" dt="2022-12-21T15:29:50.217" v="5147" actId="478"/>
          <ac:picMkLst>
            <pc:docMk/>
            <pc:sldMk cId="3620838637" sldId="350"/>
            <ac:picMk id="5" creationId="{9F89C3F5-8FFD-4C56-82FA-A7030DCE3FD3}"/>
          </ac:picMkLst>
        </pc:picChg>
      </pc:sldChg>
      <pc:sldChg chg="delSp modSp add ord">
        <pc:chgData name="張家豪" userId="bf85d818-d2cc-4952-b4b7-a10cc06716f8" providerId="ADAL" clId="{FBDCC0DE-EA8B-434D-BED3-D0651FB39850}" dt="2022-12-21T19:57:38.140" v="9801" actId="20577"/>
        <pc:sldMkLst>
          <pc:docMk/>
          <pc:sldMk cId="1855677093" sldId="351"/>
        </pc:sldMkLst>
        <pc:spChg chg="mod">
          <ac:chgData name="張家豪" userId="bf85d818-d2cc-4952-b4b7-a10cc06716f8" providerId="ADAL" clId="{FBDCC0DE-EA8B-434D-BED3-D0651FB39850}" dt="2022-12-21T19:57:38.140" v="9801" actId="20577"/>
          <ac:spMkLst>
            <pc:docMk/>
            <pc:sldMk cId="1855677093" sldId="351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15:44:12.095" v="5476" actId="20577"/>
          <ac:spMkLst>
            <pc:docMk/>
            <pc:sldMk cId="1855677093" sldId="351"/>
            <ac:spMk id="4001" creationId="{00000000-0000-0000-0000-000000000000}"/>
          </ac:spMkLst>
        </pc:spChg>
        <pc:picChg chg="del">
          <ac:chgData name="張家豪" userId="bf85d818-d2cc-4952-b4b7-a10cc06716f8" providerId="ADAL" clId="{FBDCC0DE-EA8B-434D-BED3-D0651FB39850}" dt="2022-12-21T17:41:19.468" v="6756" actId="478"/>
          <ac:picMkLst>
            <pc:docMk/>
            <pc:sldMk cId="1855677093" sldId="351"/>
            <ac:picMk id="3" creationId="{4592C7B6-B569-446C-9FBC-FF3F24E3639E}"/>
          </ac:picMkLst>
        </pc:picChg>
        <pc:picChg chg="del">
          <ac:chgData name="張家豪" userId="bf85d818-d2cc-4952-b4b7-a10cc06716f8" providerId="ADAL" clId="{FBDCC0DE-EA8B-434D-BED3-D0651FB39850}" dt="2022-12-21T17:41:19.468" v="6756" actId="478"/>
          <ac:picMkLst>
            <pc:docMk/>
            <pc:sldMk cId="1855677093" sldId="351"/>
            <ac:picMk id="5" creationId="{74576893-E61D-4B1B-83ED-221A039AFB92}"/>
          </ac:picMkLst>
        </pc:picChg>
        <pc:picChg chg="del">
          <ac:chgData name="張家豪" userId="bf85d818-d2cc-4952-b4b7-a10cc06716f8" providerId="ADAL" clId="{FBDCC0DE-EA8B-434D-BED3-D0651FB39850}" dt="2022-12-21T17:41:19.468" v="6756" actId="478"/>
          <ac:picMkLst>
            <pc:docMk/>
            <pc:sldMk cId="1855677093" sldId="351"/>
            <ac:picMk id="8" creationId="{C21443E9-0FBA-4258-842F-617DF7AE4CD6}"/>
          </ac:picMkLst>
        </pc:picChg>
      </pc:sldChg>
      <pc:sldChg chg="addSp delSp modSp add modNotesTx">
        <pc:chgData name="張家豪" userId="bf85d818-d2cc-4952-b4b7-a10cc06716f8" providerId="ADAL" clId="{FBDCC0DE-EA8B-434D-BED3-D0651FB39850}" dt="2022-12-21T18:09:05.510" v="7239" actId="20577"/>
        <pc:sldMkLst>
          <pc:docMk/>
          <pc:sldMk cId="3048997476" sldId="352"/>
        </pc:sldMkLst>
        <pc:spChg chg="add del mod">
          <ac:chgData name="張家豪" userId="bf85d818-d2cc-4952-b4b7-a10cc06716f8" providerId="ADAL" clId="{FBDCC0DE-EA8B-434D-BED3-D0651FB39850}" dt="2022-12-21T16:02:11.939" v="5603" actId="478"/>
          <ac:spMkLst>
            <pc:docMk/>
            <pc:sldMk cId="3048997476" sldId="352"/>
            <ac:spMk id="2" creationId="{F9BEBCA1-4188-4D55-A77D-ADAF976FB088}"/>
          </ac:spMkLst>
        </pc:spChg>
        <pc:spChg chg="add mod">
          <ac:chgData name="張家豪" userId="bf85d818-d2cc-4952-b4b7-a10cc06716f8" providerId="ADAL" clId="{FBDCC0DE-EA8B-434D-BED3-D0651FB39850}" dt="2022-12-21T16:09:43.577" v="5810" actId="20577"/>
          <ac:spMkLst>
            <pc:docMk/>
            <pc:sldMk cId="3048997476" sldId="352"/>
            <ac:spMk id="7" creationId="{F9001707-F6A6-4CF3-B094-D04E5C698DCF}"/>
          </ac:spMkLst>
        </pc:spChg>
        <pc:spChg chg="mod">
          <ac:chgData name="張家豪" userId="bf85d818-d2cc-4952-b4b7-a10cc06716f8" providerId="ADAL" clId="{FBDCC0DE-EA8B-434D-BED3-D0651FB39850}" dt="2022-12-21T17:00:30.692" v="6207" actId="20577"/>
          <ac:spMkLst>
            <pc:docMk/>
            <pc:sldMk cId="3048997476" sldId="352"/>
            <ac:spMk id="4001" creationId="{00000000-0000-0000-0000-000000000000}"/>
          </ac:spMkLst>
        </pc:spChg>
        <pc:graphicFrameChg chg="mod">
          <ac:chgData name="張家豪" userId="bf85d818-d2cc-4952-b4b7-a10cc06716f8" providerId="ADAL" clId="{FBDCC0DE-EA8B-434D-BED3-D0651FB39850}" dt="2022-12-21T16:28:30.970" v="5984" actId="1035"/>
          <ac:graphicFrameMkLst>
            <pc:docMk/>
            <pc:sldMk cId="3048997476" sldId="352"/>
            <ac:graphicFrameMk id="4" creationId="{540FD9D2-949D-4EFC-8592-D825F5047B6D}"/>
          </ac:graphicFrameMkLst>
        </pc:graphicFrameChg>
      </pc:sldChg>
      <pc:sldChg chg="addSp delSp modSp add">
        <pc:chgData name="張家豪" userId="bf85d818-d2cc-4952-b4b7-a10cc06716f8" providerId="ADAL" clId="{FBDCC0DE-EA8B-434D-BED3-D0651FB39850}" dt="2022-12-21T19:51:36.043" v="9482" actId="14100"/>
        <pc:sldMkLst>
          <pc:docMk/>
          <pc:sldMk cId="87088727" sldId="353"/>
        </pc:sldMkLst>
        <pc:spChg chg="mod">
          <ac:chgData name="張家豪" userId="bf85d818-d2cc-4952-b4b7-a10cc06716f8" providerId="ADAL" clId="{FBDCC0DE-EA8B-434D-BED3-D0651FB39850}" dt="2022-12-21T16:43:28.450" v="6143" actId="113"/>
          <ac:spMkLst>
            <pc:docMk/>
            <pc:sldMk cId="87088727" sldId="353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16:34:28.654" v="6023" actId="20577"/>
          <ac:spMkLst>
            <pc:docMk/>
            <pc:sldMk cId="87088727" sldId="353"/>
            <ac:spMk id="4001" creationId="{00000000-0000-0000-0000-000000000000}"/>
          </ac:spMkLst>
        </pc:spChg>
        <pc:picChg chg="del">
          <ac:chgData name="張家豪" userId="bf85d818-d2cc-4952-b4b7-a10cc06716f8" providerId="ADAL" clId="{FBDCC0DE-EA8B-434D-BED3-D0651FB39850}" dt="2022-12-21T16:35:10.573" v="6115" actId="478"/>
          <ac:picMkLst>
            <pc:docMk/>
            <pc:sldMk cId="87088727" sldId="353"/>
            <ac:picMk id="3" creationId="{4592C7B6-B569-446C-9FBC-FF3F24E3639E}"/>
          </ac:picMkLst>
        </pc:picChg>
        <pc:picChg chg="add mod">
          <ac:chgData name="張家豪" userId="bf85d818-d2cc-4952-b4b7-a10cc06716f8" providerId="ADAL" clId="{FBDCC0DE-EA8B-434D-BED3-D0651FB39850}" dt="2022-12-21T19:51:36.043" v="9482" actId="14100"/>
          <ac:picMkLst>
            <pc:docMk/>
            <pc:sldMk cId="87088727" sldId="353"/>
            <ac:picMk id="4" creationId="{1CC6DEF2-3CD3-4121-8447-88EB5363D75D}"/>
          </ac:picMkLst>
        </pc:picChg>
        <pc:picChg chg="del">
          <ac:chgData name="張家豪" userId="bf85d818-d2cc-4952-b4b7-a10cc06716f8" providerId="ADAL" clId="{FBDCC0DE-EA8B-434D-BED3-D0651FB39850}" dt="2022-12-21T16:35:10.573" v="6115" actId="478"/>
          <ac:picMkLst>
            <pc:docMk/>
            <pc:sldMk cId="87088727" sldId="353"/>
            <ac:picMk id="5" creationId="{74576893-E61D-4B1B-83ED-221A039AFB92}"/>
          </ac:picMkLst>
        </pc:picChg>
        <pc:picChg chg="mod">
          <ac:chgData name="張家豪" userId="bf85d818-d2cc-4952-b4b7-a10cc06716f8" providerId="ADAL" clId="{FBDCC0DE-EA8B-434D-BED3-D0651FB39850}" dt="2022-12-21T19:47:21.103" v="9478" actId="1076"/>
          <ac:picMkLst>
            <pc:docMk/>
            <pc:sldMk cId="87088727" sldId="353"/>
            <ac:picMk id="8" creationId="{C21443E9-0FBA-4258-842F-617DF7AE4CD6}"/>
          </ac:picMkLst>
        </pc:picChg>
      </pc:sldChg>
      <pc:sldChg chg="modSp add ord modNotesTx">
        <pc:chgData name="張家豪" userId="bf85d818-d2cc-4952-b4b7-a10cc06716f8" providerId="ADAL" clId="{FBDCC0DE-EA8B-434D-BED3-D0651FB39850}" dt="2022-12-21T19:51:55.620" v="9484" actId="20577"/>
        <pc:sldMkLst>
          <pc:docMk/>
          <pc:sldMk cId="3187207920" sldId="354"/>
        </pc:sldMkLst>
        <pc:spChg chg="mod">
          <ac:chgData name="張家豪" userId="bf85d818-d2cc-4952-b4b7-a10cc06716f8" providerId="ADAL" clId="{FBDCC0DE-EA8B-434D-BED3-D0651FB39850}" dt="2022-12-21T19:51:55.620" v="9484" actId="20577"/>
          <ac:spMkLst>
            <pc:docMk/>
            <pc:sldMk cId="3187207920" sldId="354"/>
            <ac:spMk id="6" creationId="{F5C248FA-33B5-48CB-BAD9-AA944734F3C8}"/>
          </ac:spMkLst>
        </pc:spChg>
        <pc:spChg chg="mod">
          <ac:chgData name="張家豪" userId="bf85d818-d2cc-4952-b4b7-a10cc06716f8" providerId="ADAL" clId="{FBDCC0DE-EA8B-434D-BED3-D0651FB39850}" dt="2022-12-21T17:01:33.252" v="6252" actId="20577"/>
          <ac:spMkLst>
            <pc:docMk/>
            <pc:sldMk cId="3187207920" sldId="354"/>
            <ac:spMk id="4001" creationId="{00000000-0000-0000-0000-000000000000}"/>
          </ac:spMkLst>
        </pc:spChg>
      </pc:sldChg>
      <pc:sldChg chg="addSp delSp modSp add ord modNotesTx">
        <pc:chgData name="張家豪" userId="bf85d818-d2cc-4952-b4b7-a10cc06716f8" providerId="ADAL" clId="{FBDCC0DE-EA8B-434D-BED3-D0651FB39850}" dt="2022-12-21T19:39:39.289" v="9139" actId="20577"/>
        <pc:sldMkLst>
          <pc:docMk/>
          <pc:sldMk cId="1650273111" sldId="355"/>
        </pc:sldMkLst>
        <pc:spChg chg="mod">
          <ac:chgData name="張家豪" userId="bf85d818-d2cc-4952-b4b7-a10cc06716f8" providerId="ADAL" clId="{FBDCC0DE-EA8B-434D-BED3-D0651FB39850}" dt="2022-12-21T17:10:45.533" v="6623" actId="20577"/>
          <ac:spMkLst>
            <pc:docMk/>
            <pc:sldMk cId="1650273111" sldId="355"/>
            <ac:spMk id="4001" creationId="{00000000-0000-0000-0000-000000000000}"/>
          </ac:spMkLst>
        </pc:spChg>
        <pc:graphicFrameChg chg="mod modGraphic">
          <ac:chgData name="張家豪" userId="bf85d818-d2cc-4952-b4b7-a10cc06716f8" providerId="ADAL" clId="{FBDCC0DE-EA8B-434D-BED3-D0651FB39850}" dt="2022-12-21T18:20:56.427" v="8050" actId="20577"/>
          <ac:graphicFrameMkLst>
            <pc:docMk/>
            <pc:sldMk cId="1650273111" sldId="355"/>
            <ac:graphicFrameMk id="6" creationId="{DCE620AC-3266-47F8-A4EA-2CD9D417AE97}"/>
          </ac:graphicFrameMkLst>
        </pc:graphicFrameChg>
        <pc:picChg chg="add del mod ord">
          <ac:chgData name="張家豪" userId="bf85d818-d2cc-4952-b4b7-a10cc06716f8" providerId="ADAL" clId="{FBDCC0DE-EA8B-434D-BED3-D0651FB39850}" dt="2022-12-21T17:10:19.504" v="6612" actId="478"/>
          <ac:picMkLst>
            <pc:docMk/>
            <pc:sldMk cId="1650273111" sldId="355"/>
            <ac:picMk id="2" creationId="{D9A3DC5F-BD02-429B-BE59-298FE0190EA2}"/>
          </ac:picMkLst>
        </pc:picChg>
        <pc:picChg chg="add mod ord">
          <ac:chgData name="張家豪" userId="bf85d818-d2cc-4952-b4b7-a10cc06716f8" providerId="ADAL" clId="{FBDCC0DE-EA8B-434D-BED3-D0651FB39850}" dt="2022-12-21T17:10:48.645" v="6624" actId="1076"/>
          <ac:picMkLst>
            <pc:docMk/>
            <pc:sldMk cId="1650273111" sldId="355"/>
            <ac:picMk id="3" creationId="{AF62065A-F90F-4F98-AB06-8A3F1736AA37}"/>
          </ac:picMkLst>
        </pc:picChg>
      </pc:sldChg>
      <pc:sldMasterChg chg="addSldLayout delSldLayout">
        <pc:chgData name="張家豪" userId="bf85d818-d2cc-4952-b4b7-a10cc06716f8" providerId="ADAL" clId="{FBDCC0DE-EA8B-434D-BED3-D0651FB39850}" dt="2022-12-21T17:57:00.991" v="6839" actId="2696"/>
        <pc:sldMasterMkLst>
          <pc:docMk/>
          <pc:sldMasterMk cId="0" sldId="2147483659"/>
        </pc:sldMasterMkLst>
        <pc:sldLayoutChg chg="add del">
          <pc:chgData name="張家豪" userId="bf85d818-d2cc-4952-b4b7-a10cc06716f8" providerId="ADAL" clId="{FBDCC0DE-EA8B-434D-BED3-D0651FB39850}" dt="2022-12-21T17:43:49.652" v="6802" actId="2696"/>
          <pc:sldLayoutMkLst>
            <pc:docMk/>
            <pc:sldMasterMk cId="0" sldId="2147483659"/>
            <pc:sldLayoutMk cId="0" sldId="2147483650"/>
          </pc:sldLayoutMkLst>
        </pc:sldLayoutChg>
        <pc:sldLayoutChg chg="add del">
          <pc:chgData name="張家豪" userId="bf85d818-d2cc-4952-b4b7-a10cc06716f8" providerId="ADAL" clId="{FBDCC0DE-EA8B-434D-BED3-D0651FB39850}" dt="2022-12-21T17:43:50.077" v="6814" actId="2696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張家豪" userId="bf85d818-d2cc-4952-b4b7-a10cc06716f8" providerId="ADAL" clId="{FBDCC0DE-EA8B-434D-BED3-D0651FB39850}" dt="2022-12-21T17:43:50.937" v="6834" actId="2696"/>
          <pc:sldLayoutMkLst>
            <pc:docMk/>
            <pc:sldMasterMk cId="0" sldId="2147483659"/>
            <pc:sldLayoutMk cId="0" sldId="2147483654"/>
          </pc:sldLayoutMkLst>
        </pc:sldLayoutChg>
        <pc:sldLayoutChg chg="add del">
          <pc:chgData name="張家豪" userId="bf85d818-d2cc-4952-b4b7-a10cc06716f8" providerId="ADAL" clId="{FBDCC0DE-EA8B-434D-BED3-D0651FB39850}" dt="2022-12-21T17:43:50.109" v="6816" actId="2696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張家豪" userId="bf85d818-d2cc-4952-b4b7-a10cc06716f8" providerId="ADAL" clId="{FBDCC0DE-EA8B-434D-BED3-D0651FB39850}" dt="2022-12-21T17:57:00.991" v="6839" actId="2696"/>
          <pc:sldLayoutMkLst>
            <pc:docMk/>
            <pc:sldMasterMk cId="0" sldId="2147483659"/>
            <pc:sldLayoutMk cId="0" sldId="2147483656"/>
          </pc:sldLayoutMkLst>
        </pc:sldLayoutChg>
        <pc:sldLayoutChg chg="add del">
          <pc:chgData name="張家豪" userId="bf85d818-d2cc-4952-b4b7-a10cc06716f8" providerId="ADAL" clId="{FBDCC0DE-EA8B-434D-BED3-D0651FB39850}" dt="2022-12-21T17:02:07.787" v="6286" actId="2696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張家豪" userId="bf85d818-d2cc-4952-b4b7-a10cc06716f8" providerId="ADAL" clId="{FBDCC0DE-EA8B-434D-BED3-D0651FB39850}" dt="2022-12-21T17:43:51.004" v="6837" actId="2696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  <pc:docChgLst>
    <pc:chgData name="來賓使用者" userId="S::urn:spo:anon#1faf7cfc98b65a2496def2d3638f0a7bf01c5d6fa094dff67d1fe97e7b23311a::" providerId="AD" clId="Web-{F5BAFB68-F281-4232-A1AE-D278FE5F6CA6}"/>
    <pc:docChg chg="modSld">
      <pc:chgData name="來賓使用者" userId="S::urn:spo:anon#1faf7cfc98b65a2496def2d3638f0a7bf01c5d6fa094dff67d1fe97e7b23311a::" providerId="AD" clId="Web-{F5BAFB68-F281-4232-A1AE-D278FE5F6CA6}" dt="2022-12-20T15:34:00.010" v="11" actId="1076"/>
      <pc:docMkLst>
        <pc:docMk/>
      </pc:docMkLst>
      <pc:sldChg chg="addSp delSp modSp">
        <pc:chgData name="來賓使用者" userId="S::urn:spo:anon#1faf7cfc98b65a2496def2d3638f0a7bf01c5d6fa094dff67d1fe97e7b23311a::" providerId="AD" clId="Web-{F5BAFB68-F281-4232-A1AE-D278FE5F6CA6}" dt="2022-12-20T15:34:00.010" v="11" actId="1076"/>
        <pc:sldMkLst>
          <pc:docMk/>
          <pc:sldMk cId="0" sldId="266"/>
        </pc:sldMkLst>
        <pc:picChg chg="add mod">
          <ac:chgData name="來賓使用者" userId="S::urn:spo:anon#1faf7cfc98b65a2496def2d3638f0a7bf01c5d6fa094dff67d1fe97e7b23311a::" providerId="AD" clId="Web-{F5BAFB68-F281-4232-A1AE-D278FE5F6CA6}" dt="2022-12-20T15:34:00.010" v="11" actId="1076"/>
          <ac:picMkLst>
            <pc:docMk/>
            <pc:sldMk cId="0" sldId="266"/>
            <ac:picMk id="2" creationId="{38AC672E-B49C-700B-B67F-18F4AD31BD7C}"/>
          </ac:picMkLst>
        </pc:picChg>
        <pc:picChg chg="add mod">
          <ac:chgData name="來賓使用者" userId="S::urn:spo:anon#1faf7cfc98b65a2496def2d3638f0a7bf01c5d6fa094dff67d1fe97e7b23311a::" providerId="AD" clId="Web-{F5BAFB68-F281-4232-A1AE-D278FE5F6CA6}" dt="2022-12-20T15:33:53.573" v="10" actId="1076"/>
          <ac:picMkLst>
            <pc:docMk/>
            <pc:sldMk cId="0" sldId="266"/>
            <ac:picMk id="3" creationId="{13D532FF-E80A-43E0-FF14-ACF8C1CB9C25}"/>
          </ac:picMkLst>
        </pc:picChg>
        <pc:picChg chg="del">
          <ac:chgData name="來賓使用者" userId="S::urn:spo:anon#1faf7cfc98b65a2496def2d3638f0a7bf01c5d6fa094dff67d1fe97e7b23311a::" providerId="AD" clId="Web-{F5BAFB68-F281-4232-A1AE-D278FE5F6CA6}" dt="2022-12-20T15:33:32.228" v="5"/>
          <ac:picMkLst>
            <pc:docMk/>
            <pc:sldMk cId="0" sldId="266"/>
            <ac:picMk id="3928" creationId="{00000000-0000-0000-0000-000000000000}"/>
          </ac:picMkLst>
        </pc:picChg>
        <pc:picChg chg="del">
          <ac:chgData name="來賓使用者" userId="S::urn:spo:anon#1faf7cfc98b65a2496def2d3638f0a7bf01c5d6fa094dff67d1fe97e7b23311a::" providerId="AD" clId="Web-{F5BAFB68-F281-4232-A1AE-D278FE5F6CA6}" dt="2022-12-20T15:32:15.539" v="0"/>
          <ac:picMkLst>
            <pc:docMk/>
            <pc:sldMk cId="0" sldId="266"/>
            <ac:picMk id="3929" creationId="{00000000-0000-0000-0000-000000000000}"/>
          </ac:picMkLst>
        </pc:picChg>
      </pc:sldChg>
    </pc:docChg>
  </pc:docChgLst>
  <pc:docChgLst>
    <pc:chgData name="來賓使用者" userId="S::urn:spo:anon#1faf7cfc98b65a2496def2d3638f0a7bf01c5d6fa094dff67d1fe97e7b23311a::" providerId="AD" clId="Web-{90C3492F-F92B-3821-E096-AD0025F97561}"/>
    <pc:docChg chg="modSld">
      <pc:chgData name="來賓使用者" userId="S::urn:spo:anon#1faf7cfc98b65a2496def2d3638f0a7bf01c5d6fa094dff67d1fe97e7b23311a::" providerId="AD" clId="Web-{90C3492F-F92B-3821-E096-AD0025F97561}" dt="2022-12-26T10:15:18.340" v="2"/>
      <pc:docMkLst>
        <pc:docMk/>
      </pc:docMkLst>
      <pc:sldChg chg="modSp">
        <pc:chgData name="來賓使用者" userId="S::urn:spo:anon#1faf7cfc98b65a2496def2d3638f0a7bf01c5d6fa094dff67d1fe97e7b23311a::" providerId="AD" clId="Web-{90C3492F-F92B-3821-E096-AD0025F97561}" dt="2022-12-26T10:15:18.340" v="2"/>
        <pc:sldMkLst>
          <pc:docMk/>
          <pc:sldMk cId="4232499842" sldId="349"/>
        </pc:sldMkLst>
        <pc:graphicFrameChg chg="mod modGraphic">
          <ac:chgData name="來賓使用者" userId="S::urn:spo:anon#1faf7cfc98b65a2496def2d3638f0a7bf01c5d6fa094dff67d1fe97e7b23311a::" providerId="AD" clId="Web-{90C3492F-F92B-3821-E096-AD0025F97561}" dt="2022-12-26T10:15:18.340" v="2"/>
          <ac:graphicFrameMkLst>
            <pc:docMk/>
            <pc:sldMk cId="4232499842" sldId="349"/>
            <ac:graphicFrameMk id="9" creationId="{146B91C0-7F17-4D56-A34B-DEB48B9CB62A}"/>
          </ac:graphicFrameMkLst>
        </pc:graphicFrameChg>
      </pc:sldChg>
    </pc:docChg>
  </pc:docChgLst>
  <pc:docChgLst>
    <pc:chgData name="張家豪 0716021" userId="bf85d818-d2cc-4952-b4b7-a10cc06716f8" providerId="ADAL" clId="{09D48AC0-9CB5-7744-BEEC-F819463B5D80}"/>
    <pc:docChg chg="undo custSel addSld modSld sldOrd">
      <pc:chgData name="張家豪 0716021" userId="bf85d818-d2cc-4952-b4b7-a10cc06716f8" providerId="ADAL" clId="{09D48AC0-9CB5-7744-BEEC-F819463B5D80}" dt="2022-12-22T02:08:39.977" v="1231" actId="20577"/>
      <pc:docMkLst>
        <pc:docMk/>
      </pc:docMkLst>
      <pc:sldChg chg="modNotesTx">
        <pc:chgData name="張家豪 0716021" userId="bf85d818-d2cc-4952-b4b7-a10cc06716f8" providerId="ADAL" clId="{09D48AC0-9CB5-7744-BEEC-F819463B5D80}" dt="2022-12-22T01:18:08.459" v="1157" actId="20577"/>
        <pc:sldMkLst>
          <pc:docMk/>
          <pc:sldMk cId="0" sldId="266"/>
        </pc:sldMkLst>
      </pc:sldChg>
      <pc:sldChg chg="modSp mod">
        <pc:chgData name="張家豪 0716021" userId="bf85d818-d2cc-4952-b4b7-a10cc06716f8" providerId="ADAL" clId="{09D48AC0-9CB5-7744-BEEC-F819463B5D80}" dt="2022-12-22T02:08:39.977" v="1231" actId="20577"/>
        <pc:sldMkLst>
          <pc:docMk/>
          <pc:sldMk cId="0" sldId="292"/>
        </pc:sldMkLst>
        <pc:spChg chg="mod">
          <ac:chgData name="張家豪 0716021" userId="bf85d818-d2cc-4952-b4b7-a10cc06716f8" providerId="ADAL" clId="{09D48AC0-9CB5-7744-BEEC-F819463B5D80}" dt="2022-12-22T02:08:39.977" v="1231" actId="20577"/>
          <ac:spMkLst>
            <pc:docMk/>
            <pc:sldMk cId="0" sldId="292"/>
            <ac:spMk id="4184" creationId="{00000000-0000-0000-0000-000000000000}"/>
          </ac:spMkLst>
        </pc:spChg>
      </pc:sldChg>
      <pc:sldChg chg="modSp mod">
        <pc:chgData name="張家豪 0716021" userId="bf85d818-d2cc-4952-b4b7-a10cc06716f8" providerId="ADAL" clId="{09D48AC0-9CB5-7744-BEEC-F819463B5D80}" dt="2022-12-22T01:18:56.327" v="1169" actId="20577"/>
        <pc:sldMkLst>
          <pc:docMk/>
          <pc:sldMk cId="4271750418" sldId="331"/>
        </pc:sldMkLst>
        <pc:spChg chg="mod">
          <ac:chgData name="張家豪 0716021" userId="bf85d818-d2cc-4952-b4b7-a10cc06716f8" providerId="ADAL" clId="{09D48AC0-9CB5-7744-BEEC-F819463B5D80}" dt="2022-12-22T01:18:56.327" v="1169" actId="20577"/>
          <ac:spMkLst>
            <pc:docMk/>
            <pc:sldMk cId="4271750418" sldId="331"/>
            <ac:spMk id="4001" creationId="{00000000-0000-0000-0000-000000000000}"/>
          </ac:spMkLst>
        </pc:spChg>
      </pc:sldChg>
      <pc:sldChg chg="modNotesTx">
        <pc:chgData name="張家豪 0716021" userId="bf85d818-d2cc-4952-b4b7-a10cc06716f8" providerId="ADAL" clId="{09D48AC0-9CB5-7744-BEEC-F819463B5D80}" dt="2022-12-22T00:15:06" v="472" actId="20577"/>
        <pc:sldMkLst>
          <pc:docMk/>
          <pc:sldMk cId="3620838637" sldId="350"/>
        </pc:sldMkLst>
      </pc:sldChg>
      <pc:sldChg chg="modSp mod modNotesTx">
        <pc:chgData name="張家豪 0716021" userId="bf85d818-d2cc-4952-b4b7-a10cc06716f8" providerId="ADAL" clId="{09D48AC0-9CB5-7744-BEEC-F819463B5D80}" dt="2022-12-22T00:21:47.475" v="1036" actId="20577"/>
        <pc:sldMkLst>
          <pc:docMk/>
          <pc:sldMk cId="3187207920" sldId="354"/>
        </pc:sldMkLst>
        <pc:spChg chg="mod">
          <ac:chgData name="張家豪 0716021" userId="bf85d818-d2cc-4952-b4b7-a10cc06716f8" providerId="ADAL" clId="{09D48AC0-9CB5-7744-BEEC-F819463B5D80}" dt="2022-12-22T00:19:35.539" v="580" actId="20577"/>
          <ac:spMkLst>
            <pc:docMk/>
            <pc:sldMk cId="3187207920" sldId="354"/>
            <ac:spMk id="6" creationId="{F5C248FA-33B5-48CB-BAD9-AA944734F3C8}"/>
          </ac:spMkLst>
        </pc:spChg>
      </pc:sldChg>
      <pc:sldChg chg="addSp delSp modSp add mod">
        <pc:chgData name="張家豪 0716021" userId="bf85d818-d2cc-4952-b4b7-a10cc06716f8" providerId="ADAL" clId="{09D48AC0-9CB5-7744-BEEC-F819463B5D80}" dt="2022-12-22T00:48:17.368" v="1133" actId="1076"/>
        <pc:sldMkLst>
          <pc:docMk/>
          <pc:sldMk cId="715229852" sldId="356"/>
        </pc:sldMkLst>
        <pc:spChg chg="add mod">
          <ac:chgData name="張家豪 0716021" userId="bf85d818-d2cc-4952-b4b7-a10cc06716f8" providerId="ADAL" clId="{09D48AC0-9CB5-7744-BEEC-F819463B5D80}" dt="2022-12-22T00:48:17.368" v="1133" actId="1076"/>
          <ac:spMkLst>
            <pc:docMk/>
            <pc:sldMk cId="715229852" sldId="356"/>
            <ac:spMk id="2" creationId="{53F4F547-9D1F-E1F1-F31A-56CB07AA750A}"/>
          </ac:spMkLst>
        </pc:spChg>
        <pc:spChg chg="add mod">
          <ac:chgData name="張家豪 0716021" userId="bf85d818-d2cc-4952-b4b7-a10cc06716f8" providerId="ADAL" clId="{09D48AC0-9CB5-7744-BEEC-F819463B5D80}" dt="2022-12-22T00:48:17.368" v="1133" actId="1076"/>
          <ac:spMkLst>
            <pc:docMk/>
            <pc:sldMk cId="715229852" sldId="356"/>
            <ac:spMk id="25" creationId="{EEC2A015-60CB-C3A3-71F6-A5779149F9A7}"/>
          </ac:spMkLst>
        </pc:spChg>
        <pc:spChg chg="add mod">
          <ac:chgData name="張家豪 0716021" userId="bf85d818-d2cc-4952-b4b7-a10cc06716f8" providerId="ADAL" clId="{09D48AC0-9CB5-7744-BEEC-F819463B5D80}" dt="2022-12-22T00:48:17.368" v="1133" actId="1076"/>
          <ac:spMkLst>
            <pc:docMk/>
            <pc:sldMk cId="715229852" sldId="356"/>
            <ac:spMk id="26" creationId="{F8C3D758-58C0-4BC4-E0BA-E0744D78E81B}"/>
          </ac:spMkLst>
        </pc:spChg>
        <pc:spChg chg="add mod">
          <ac:chgData name="張家豪 0716021" userId="bf85d818-d2cc-4952-b4b7-a10cc06716f8" providerId="ADAL" clId="{09D48AC0-9CB5-7744-BEEC-F819463B5D80}" dt="2022-12-22T00:48:17.368" v="1133" actId="1076"/>
          <ac:spMkLst>
            <pc:docMk/>
            <pc:sldMk cId="715229852" sldId="356"/>
            <ac:spMk id="27" creationId="{15D21859-CC7A-77B6-317A-108BBDFDFFDD}"/>
          </ac:spMkLst>
        </pc:spChg>
        <pc:graphicFrameChg chg="del">
          <ac:chgData name="張家豪 0716021" userId="bf85d818-d2cc-4952-b4b7-a10cc06716f8" providerId="ADAL" clId="{09D48AC0-9CB5-7744-BEEC-F819463B5D80}" dt="2022-12-22T00:45:44.118" v="1038" actId="478"/>
          <ac:graphicFrameMkLst>
            <pc:docMk/>
            <pc:sldMk cId="715229852" sldId="356"/>
            <ac:graphicFrameMk id="6" creationId="{DCE620AC-3266-47F8-A4EA-2CD9D417AE97}"/>
          </ac:graphicFrameMkLst>
        </pc:graphicFrameChg>
        <pc:picChg chg="del">
          <ac:chgData name="張家豪 0716021" userId="bf85d818-d2cc-4952-b4b7-a10cc06716f8" providerId="ADAL" clId="{09D48AC0-9CB5-7744-BEEC-F819463B5D80}" dt="2022-12-22T00:45:44.118" v="1038" actId="478"/>
          <ac:picMkLst>
            <pc:docMk/>
            <pc:sldMk cId="715229852" sldId="356"/>
            <ac:picMk id="3" creationId="{AF62065A-F90F-4F98-AB06-8A3F1736AA37}"/>
          </ac:picMkLst>
        </pc:picChg>
        <pc:cxnChg chg="add mod">
          <ac:chgData name="張家豪 0716021" userId="bf85d818-d2cc-4952-b4b7-a10cc06716f8" providerId="ADAL" clId="{09D48AC0-9CB5-7744-BEEC-F819463B5D80}" dt="2022-12-22T00:48:17.368" v="1133" actId="1076"/>
          <ac:cxnSpMkLst>
            <pc:docMk/>
            <pc:sldMk cId="715229852" sldId="356"/>
            <ac:cxnSpMk id="5" creationId="{ADB0C4D0-94D0-F42A-A357-0C0DA8A58BB7}"/>
          </ac:cxnSpMkLst>
        </pc:cxnChg>
        <pc:cxnChg chg="add mod">
          <ac:chgData name="張家豪 0716021" userId="bf85d818-d2cc-4952-b4b7-a10cc06716f8" providerId="ADAL" clId="{09D48AC0-9CB5-7744-BEEC-F819463B5D80}" dt="2022-12-22T00:48:17.368" v="1133" actId="1076"/>
          <ac:cxnSpMkLst>
            <pc:docMk/>
            <pc:sldMk cId="715229852" sldId="356"/>
            <ac:cxnSpMk id="7" creationId="{E9F0FA79-D5DD-49A2-BD7A-F89D70246FDB}"/>
          </ac:cxnSpMkLst>
        </pc:cxnChg>
        <pc:cxnChg chg="add mod">
          <ac:chgData name="張家豪 0716021" userId="bf85d818-d2cc-4952-b4b7-a10cc06716f8" providerId="ADAL" clId="{09D48AC0-9CB5-7744-BEEC-F819463B5D80}" dt="2022-12-22T00:48:17.368" v="1133" actId="1076"/>
          <ac:cxnSpMkLst>
            <pc:docMk/>
            <pc:sldMk cId="715229852" sldId="356"/>
            <ac:cxnSpMk id="9" creationId="{624E2167-D587-9F35-063E-DA77DB541B7B}"/>
          </ac:cxnSpMkLst>
        </pc:cxnChg>
        <pc:cxnChg chg="add mod">
          <ac:chgData name="張家豪 0716021" userId="bf85d818-d2cc-4952-b4b7-a10cc06716f8" providerId="ADAL" clId="{09D48AC0-9CB5-7744-BEEC-F819463B5D80}" dt="2022-12-22T00:48:17.368" v="1133" actId="1076"/>
          <ac:cxnSpMkLst>
            <pc:docMk/>
            <pc:sldMk cId="715229852" sldId="356"/>
            <ac:cxnSpMk id="11" creationId="{4F4E6658-4017-B6A1-6EFD-2C9F6AEBE319}"/>
          </ac:cxnSpMkLst>
        </pc:cxnChg>
        <pc:cxnChg chg="add mod">
          <ac:chgData name="張家豪 0716021" userId="bf85d818-d2cc-4952-b4b7-a10cc06716f8" providerId="ADAL" clId="{09D48AC0-9CB5-7744-BEEC-F819463B5D80}" dt="2022-12-22T00:48:17.368" v="1133" actId="1076"/>
          <ac:cxnSpMkLst>
            <pc:docMk/>
            <pc:sldMk cId="715229852" sldId="356"/>
            <ac:cxnSpMk id="13" creationId="{BCA53654-26BF-D159-739D-DBFC89CD7D7F}"/>
          </ac:cxnSpMkLst>
        </pc:cxnChg>
        <pc:cxnChg chg="add mod">
          <ac:chgData name="張家豪 0716021" userId="bf85d818-d2cc-4952-b4b7-a10cc06716f8" providerId="ADAL" clId="{09D48AC0-9CB5-7744-BEEC-F819463B5D80}" dt="2022-12-22T00:48:17.368" v="1133" actId="1076"/>
          <ac:cxnSpMkLst>
            <pc:docMk/>
            <pc:sldMk cId="715229852" sldId="356"/>
            <ac:cxnSpMk id="15" creationId="{1090CB2B-D784-4EBF-DECE-53A891EFA020}"/>
          </ac:cxnSpMkLst>
        </pc:cxnChg>
        <pc:cxnChg chg="add mod">
          <ac:chgData name="張家豪 0716021" userId="bf85d818-d2cc-4952-b4b7-a10cc06716f8" providerId="ADAL" clId="{09D48AC0-9CB5-7744-BEEC-F819463B5D80}" dt="2022-12-22T00:48:17.368" v="1133" actId="1076"/>
          <ac:cxnSpMkLst>
            <pc:docMk/>
            <pc:sldMk cId="715229852" sldId="356"/>
            <ac:cxnSpMk id="17" creationId="{2AB1F639-39C6-23CC-4BAF-69DA93C19315}"/>
          </ac:cxnSpMkLst>
        </pc:cxnChg>
        <pc:cxnChg chg="add mod">
          <ac:chgData name="張家豪 0716021" userId="bf85d818-d2cc-4952-b4b7-a10cc06716f8" providerId="ADAL" clId="{09D48AC0-9CB5-7744-BEEC-F819463B5D80}" dt="2022-12-22T00:48:17.368" v="1133" actId="1076"/>
          <ac:cxnSpMkLst>
            <pc:docMk/>
            <pc:sldMk cId="715229852" sldId="356"/>
            <ac:cxnSpMk id="18" creationId="{C4169208-800E-1D07-7257-87F8B0C08282}"/>
          </ac:cxnSpMkLst>
        </pc:cxnChg>
      </pc:sldChg>
      <pc:sldChg chg="addSp modSp add mod">
        <pc:chgData name="張家豪 0716021" userId="bf85d818-d2cc-4952-b4b7-a10cc06716f8" providerId="ADAL" clId="{09D48AC0-9CB5-7744-BEEC-F819463B5D80}" dt="2022-12-22T00:49:14.703" v="1145" actId="207"/>
        <pc:sldMkLst>
          <pc:docMk/>
          <pc:sldMk cId="692815796" sldId="357"/>
        </pc:sldMkLst>
        <pc:spChg chg="add mod">
          <ac:chgData name="張家豪 0716021" userId="bf85d818-d2cc-4952-b4b7-a10cc06716f8" providerId="ADAL" clId="{09D48AC0-9CB5-7744-BEEC-F819463B5D80}" dt="2022-12-22T00:49:14.703" v="1145" actId="207"/>
          <ac:spMkLst>
            <pc:docMk/>
            <pc:sldMk cId="692815796" sldId="357"/>
            <ac:spMk id="10" creationId="{8C923E10-ECCE-901F-2F50-88B903AD2774}"/>
          </ac:spMkLst>
        </pc:spChg>
        <pc:cxnChg chg="add mod">
          <ac:chgData name="張家豪 0716021" userId="bf85d818-d2cc-4952-b4b7-a10cc06716f8" providerId="ADAL" clId="{09D48AC0-9CB5-7744-BEEC-F819463B5D80}" dt="2022-12-22T00:49:00.261" v="1141" actId="14100"/>
          <ac:cxnSpMkLst>
            <pc:docMk/>
            <pc:sldMk cId="692815796" sldId="357"/>
            <ac:cxnSpMk id="4" creationId="{39C4E264-ADCD-BF80-8054-AF2BA552917B}"/>
          </ac:cxnSpMkLst>
        </pc:cxnChg>
      </pc:sldChg>
      <pc:sldChg chg="addSp modSp add mod">
        <pc:chgData name="張家豪 0716021" userId="bf85d818-d2cc-4952-b4b7-a10cc06716f8" providerId="ADAL" clId="{09D48AC0-9CB5-7744-BEEC-F819463B5D80}" dt="2022-12-22T00:49:41.403" v="1153" actId="1076"/>
        <pc:sldMkLst>
          <pc:docMk/>
          <pc:sldMk cId="3176865063" sldId="358"/>
        </pc:sldMkLst>
        <pc:spChg chg="add mod">
          <ac:chgData name="張家豪 0716021" userId="bf85d818-d2cc-4952-b4b7-a10cc06716f8" providerId="ADAL" clId="{09D48AC0-9CB5-7744-BEEC-F819463B5D80}" dt="2022-12-22T00:49:41.403" v="1153" actId="1076"/>
          <ac:spMkLst>
            <pc:docMk/>
            <pc:sldMk cId="3176865063" sldId="358"/>
            <ac:spMk id="6" creationId="{6863B2F0-7BD4-A72B-FF09-DE200B693501}"/>
          </ac:spMkLst>
        </pc:spChg>
        <pc:cxnChg chg="add mod">
          <ac:chgData name="張家豪 0716021" userId="bf85d818-d2cc-4952-b4b7-a10cc06716f8" providerId="ADAL" clId="{09D48AC0-9CB5-7744-BEEC-F819463B5D80}" dt="2022-12-22T00:49:41.403" v="1153" actId="1076"/>
          <ac:cxnSpMkLst>
            <pc:docMk/>
            <pc:sldMk cId="3176865063" sldId="358"/>
            <ac:cxnSpMk id="3" creationId="{56C2F735-8C9D-E5AB-2714-DB8B54FEE985}"/>
          </ac:cxnSpMkLst>
        </pc:cxnChg>
      </pc:sldChg>
      <pc:sldChg chg="add ord">
        <pc:chgData name="張家豪 0716021" userId="bf85d818-d2cc-4952-b4b7-a10cc06716f8" providerId="ADAL" clId="{09D48AC0-9CB5-7744-BEEC-F819463B5D80}" dt="2022-12-22T00:59:55.394" v="1155" actId="20578"/>
        <pc:sldMkLst>
          <pc:docMk/>
          <pc:sldMk cId="2169872538" sldId="3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en-US/RenderingAndGraphics/RayTracing/PathTracer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vkoskiv/c-ra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80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58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我們只要能夠去模擬所有環境中的光線就好了呀</a:t>
            </a:r>
            <a:r>
              <a:rPr lang="en-US" altLang="zh-TW" dirty="0"/>
              <a:t>!</a:t>
            </a:r>
            <a:r>
              <a:rPr lang="zh-TW" altLang="en-US" dirty="0"/>
              <a:t> 就可以做到超逼真的圖像渲染了</a:t>
            </a:r>
            <a:r>
              <a:rPr lang="en-US" altLang="zh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41609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847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442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115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221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11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54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1bc857e81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1bc857e81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48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017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顯然，如果一個</a:t>
            </a:r>
            <a:r>
              <a:rPr lang="en-US" altLang="zh-TW" dirty="0"/>
              <a:t>pixel</a:t>
            </a:r>
            <a:r>
              <a:rPr lang="zh-TW" altLang="en-US" dirty="0"/>
              <a:t>只採樣一到射線的話，光線會比較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28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240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不同的 </a:t>
            </a:r>
            <a:r>
              <a:rPr lang="en-US" altLang="zh-TW" dirty="0"/>
              <a:t>pixel </a:t>
            </a:r>
            <a:r>
              <a:rPr lang="zh-TW" altLang="en-US" dirty="0"/>
              <a:t>要做的事情分給不同 </a:t>
            </a:r>
            <a:r>
              <a:rPr lang="en-US" altLang="zh-TW" dirty="0"/>
              <a:t>thread </a:t>
            </a:r>
            <a:r>
              <a:rPr lang="zh-TW" altLang="en-US" dirty="0"/>
              <a:t>執行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每個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538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034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g1bbd26777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0" name="Google Shape;3940;g1bbd26777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564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將畫面分割，將 </a:t>
            </a:r>
            <a:r>
              <a:rPr lang="en-US" altLang="zh-TW" dirty="0"/>
              <a:t>pixel</a:t>
            </a:r>
            <a:r>
              <a:rPr lang="zh-TW" altLang="en-US" dirty="0"/>
              <a:t> 分給不同的 </a:t>
            </a:r>
            <a:r>
              <a:rPr lang="en-US" altLang="zh-TW" dirty="0"/>
              <a:t>thread</a:t>
            </a:r>
            <a:r>
              <a:rPr lang="zh-TW" altLang="en-US" dirty="0"/>
              <a:t> 運算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421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R: </a:t>
            </a:r>
            <a:r>
              <a:rPr lang="zh-TW" altLang="en-US" dirty="0"/>
              <a:t>由於每一次反射會與前一次的結果相依，因此他是沒有辦法做平行的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O:</a:t>
            </a:r>
            <a:r>
              <a:rPr lang="zh-TW" altLang="en-US" dirty="0"/>
              <a:t> 偵測每個物體誰最先被碰到，由於每一類別的物體計算碰撞的時間不同，且要找到這之中距離最近的會須要很大的</a:t>
            </a:r>
            <a:r>
              <a:rPr lang="en-US" altLang="zh-TW" dirty="0"/>
              <a:t>overhead</a:t>
            </a:r>
            <a:r>
              <a:rPr lang="zh-TW" altLang="en-US" dirty="0"/>
              <a:t>，所以我們認為也不利於做平行化，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因此我們決定不做這方面的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92951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733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900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744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046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036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 </a:t>
            </a:r>
            <a:r>
              <a:rPr lang="zh-TW" altLang="en-US" dirty="0"/>
              <a:t>分配不平均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315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 </a:t>
            </a:r>
            <a:r>
              <a:rPr lang="zh-TW" altLang="en-US" dirty="0"/>
              <a:t>分配不平均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967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 </a:t>
            </a:r>
            <a:r>
              <a:rPr lang="zh-TW" altLang="en-US" dirty="0"/>
              <a:t>分配不平均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185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125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 </a:t>
            </a:r>
            <a:r>
              <a:rPr lang="zh-TW" altLang="en-US" dirty="0"/>
              <a:t>分配不平均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621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 </a:t>
            </a:r>
            <a:r>
              <a:rPr lang="zh-TW" altLang="en-US" dirty="0"/>
              <a:t>分配不平均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636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g1bc857e811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g1bc857e811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在介紹 path tracing 之間，我們先來認識一下一個更為廣泛的名詞，Ray tracing。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 tracing 與以往計算機圖學當中以物體為主的渲染方式不同，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是透過模擬光在空間行進中的軌跡，並打在各種不同材質物體上進行折射、反射、散射，最終形成圖像的結果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透過這種方式渲染而成的圖片可以做到非常逼真的效果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 </a:t>
            </a:r>
            <a:r>
              <a:rPr lang="zh-TW" altLang="en-US" dirty="0"/>
              <a:t>分配不平均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182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 </a:t>
            </a:r>
            <a:r>
              <a:rPr lang="zh-TW" altLang="en-US" dirty="0"/>
              <a:t>分配不平均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6916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 </a:t>
            </a:r>
            <a:r>
              <a:rPr lang="zh-TW" altLang="en-US" dirty="0"/>
              <a:t>分配不平均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8500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 </a:t>
            </a:r>
            <a:r>
              <a:rPr lang="zh-TW" altLang="en-US" dirty="0"/>
              <a:t>分配不平均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7312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以 </a:t>
            </a:r>
            <a:r>
              <a:rPr lang="en-US" dirty="0"/>
              <a:t>GPU </a:t>
            </a:r>
            <a:r>
              <a:rPr lang="zh-TW" altLang="en-US" dirty="0"/>
              <a:t>來說，越多</a:t>
            </a:r>
            <a:r>
              <a:rPr lang="en-US" altLang="zh-TW" dirty="0"/>
              <a:t>(</a:t>
            </a:r>
            <a:r>
              <a:rPr lang="zh-TW" altLang="en-US" dirty="0"/>
              <a:t>像速點</a:t>
            </a:r>
            <a:r>
              <a:rPr lang="en-US" altLang="zh-TW" dirty="0"/>
              <a:t>)</a:t>
            </a:r>
            <a:r>
              <a:rPr lang="zh-TW" altLang="en-US" dirty="0"/>
              <a:t>資料</a:t>
            </a:r>
            <a:r>
              <a:rPr lang="en-US" altLang="zh-TW" dirty="0"/>
              <a:t>GPU</a:t>
            </a:r>
            <a:r>
              <a:rPr lang="zh-TW" altLang="en-US" dirty="0"/>
              <a:t>的加速更顯著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鄰近的 </a:t>
            </a:r>
            <a:r>
              <a:rPr lang="en-US" altLang="zh-TW" dirty="0"/>
              <a:t>pixel</a:t>
            </a:r>
            <a:r>
              <a:rPr lang="zh-TW" altLang="en-US" dirty="0"/>
              <a:t> 反彈的位置會比較類似，</a:t>
            </a:r>
            <a:r>
              <a:rPr lang="en-US" altLang="zh-TW" dirty="0"/>
              <a:t>GPU</a:t>
            </a:r>
            <a:r>
              <a:rPr lang="zh-TW" altLang="en-US" dirty="0"/>
              <a:t> 一個 </a:t>
            </a:r>
            <a:r>
              <a:rPr lang="en-US" altLang="zh-TW" dirty="0"/>
              <a:t>warp</a:t>
            </a:r>
            <a:r>
              <a:rPr lang="zh-TW" altLang="en-US" dirty="0"/>
              <a:t> 的時間會差不多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108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對於每個像素點要採樣的 </a:t>
            </a:r>
            <a:r>
              <a:rPr lang="en-US" altLang="zh-TW" dirty="0"/>
              <a:t>ray</a:t>
            </a:r>
            <a:r>
              <a:rPr lang="zh-TW" altLang="en-US" dirty="0"/>
              <a:t> 次數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0744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我們這裡的實驗結果會發現，增加像素點與增加單一像素點的採樣次數，</a:t>
            </a:r>
            <a:r>
              <a:rPr lang="en-US" altLang="zh-TW" dirty="0"/>
              <a:t>speedup</a:t>
            </a:r>
            <a:r>
              <a:rPr lang="zh-TW" altLang="en-US" dirty="0"/>
              <a:t> 的幅度有一樣的效果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這部分我們推論，因為這些方法增加的計算量對於</a:t>
            </a:r>
            <a:r>
              <a:rPr lang="en-US" altLang="zh-TW" dirty="0"/>
              <a:t>GPU</a:t>
            </a:r>
            <a:r>
              <a:rPr lang="zh-TW" altLang="en-US" dirty="0"/>
              <a:t>來說是相同的，因此增長幅度是一樣的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34066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 </a:t>
            </a:r>
            <a:r>
              <a:rPr lang="zh-TW" altLang="en-US" dirty="0"/>
              <a:t>分配不平均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2147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 err="1"/>
              <a:t>Cuda</a:t>
            </a:r>
            <a:r>
              <a:rPr lang="en-US" altLang="zh-TW" dirty="0"/>
              <a:t>: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最大反彈次數越低的時候</a:t>
            </a:r>
            <a:endParaRPr lang="en-US" altLang="zh-TW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由於某些 </a:t>
            </a:r>
            <a:r>
              <a:rPr lang="en-US" altLang="zh-TW" dirty="0"/>
              <a:t>ray</a:t>
            </a:r>
            <a:r>
              <a:rPr lang="zh-TW" altLang="en-US" dirty="0"/>
              <a:t> 反彈到最大深度，因此結束的時間較晚，以致整個 </a:t>
            </a:r>
            <a:r>
              <a:rPr lang="en-US" altLang="zh-TW" dirty="0"/>
              <a:t>warp </a:t>
            </a:r>
            <a:r>
              <a:rPr lang="zh-TW" altLang="en-US" dirty="0"/>
              <a:t>的執行時間都被拖慢，導致加速的效果不顯著。但如果我們限制最大反彈次數的話，加速就會顯著的上升。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/>
              <a:t>Serial</a:t>
            </a:r>
            <a:r>
              <a:rPr lang="zh-TW" altLang="en-US" dirty="0"/>
              <a:t> 跟 </a:t>
            </a:r>
            <a:r>
              <a:rPr lang="en-US" altLang="zh-TW" dirty="0" err="1"/>
              <a:t>omp</a:t>
            </a:r>
            <a:r>
              <a:rPr lang="en-US" altLang="zh-TW" dirty="0"/>
              <a:t>:</a:t>
            </a:r>
            <a:r>
              <a:rPr lang="zh-TW" altLang="en-US" dirty="0"/>
              <a:t> 他們的速度幾乎沒有變化，我們可以發現這是由於他們沒有 </a:t>
            </a:r>
            <a:r>
              <a:rPr lang="en-US" altLang="zh-TW" dirty="0"/>
              <a:t>warp</a:t>
            </a:r>
            <a:r>
              <a:rPr lang="zh-TW" altLang="en-US" dirty="0"/>
              <a:t> ，也就是一組 </a:t>
            </a:r>
            <a:r>
              <a:rPr lang="en-US" altLang="zh-TW" dirty="0"/>
              <a:t>thread </a:t>
            </a:r>
            <a:r>
              <a:rPr lang="zh-TW" altLang="en-US" dirty="0"/>
              <a:t>不會互相影響，因此速度都是差不多的。</a:t>
            </a:r>
            <a:endParaRPr lang="en-US" altLang="zh-TW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69085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 err="1"/>
              <a:t>Cuda</a:t>
            </a:r>
            <a:r>
              <a:rPr lang="en-US" altLang="zh-TW" dirty="0"/>
              <a:t>: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最大反彈次數越低的時候</a:t>
            </a:r>
            <a:endParaRPr lang="en-US" altLang="zh-TW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由於某些 </a:t>
            </a:r>
            <a:r>
              <a:rPr lang="en-US" altLang="zh-TW" dirty="0"/>
              <a:t>ray</a:t>
            </a:r>
            <a:r>
              <a:rPr lang="zh-TW" altLang="en-US" dirty="0"/>
              <a:t> 反彈到最大深度，因此結束的時間較晚，以致整個 </a:t>
            </a:r>
            <a:r>
              <a:rPr lang="en-US" altLang="zh-TW" dirty="0"/>
              <a:t>warp </a:t>
            </a:r>
            <a:r>
              <a:rPr lang="zh-TW" altLang="en-US" dirty="0"/>
              <a:t>的執行時間都被拖慢，導致加速的效果不顯著。但如果我們限制最大反彈次數的話，加速就會顯著的上升。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/>
              <a:t>Serial</a:t>
            </a:r>
            <a:r>
              <a:rPr lang="zh-TW" altLang="en-US" dirty="0"/>
              <a:t> 跟 </a:t>
            </a:r>
            <a:r>
              <a:rPr lang="en-US" altLang="zh-TW" dirty="0" err="1"/>
              <a:t>omp</a:t>
            </a:r>
            <a:r>
              <a:rPr lang="en-US" altLang="zh-TW" dirty="0"/>
              <a:t>:</a:t>
            </a:r>
            <a:r>
              <a:rPr lang="zh-TW" altLang="en-US" dirty="0"/>
              <a:t> 他們的速度幾乎沒有變化，我們可以發現這是由於他們沒有 </a:t>
            </a:r>
            <a:r>
              <a:rPr lang="en-US" altLang="zh-TW" dirty="0"/>
              <a:t>warp</a:t>
            </a:r>
            <a:r>
              <a:rPr lang="zh-TW" altLang="en-US" dirty="0"/>
              <a:t> ，也就是一組 </a:t>
            </a:r>
            <a:r>
              <a:rPr lang="en-US" altLang="zh-TW" dirty="0"/>
              <a:t>thread </a:t>
            </a:r>
            <a:r>
              <a:rPr lang="zh-TW" altLang="en-US" dirty="0"/>
              <a:t>不會互相影響，因此速度都是差不多的。</a:t>
            </a:r>
            <a:endParaRPr lang="en-US" altLang="zh-TW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640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6" name="Google Shape;387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Ray Tracing </a:t>
            </a:r>
            <a:r>
              <a:rPr lang="zh-TW" altLang="en-US" dirty="0"/>
              <a:t>也能處理 </a:t>
            </a:r>
            <a:r>
              <a:rPr lang="en-US" altLang="zh-TW" dirty="0"/>
              <a:t>Global illumination </a:t>
            </a:r>
            <a:r>
              <a:rPr lang="zh-TW" altLang="en-US" dirty="0"/>
              <a:t>的問題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被其他物體反射的光打亮的狀況，可以看綠色的牆會造成整區都是綠的。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接著就會交替使用這些名詞</a:t>
            </a:r>
            <a:r>
              <a:rPr lang="en-US" altLang="zh-TW" dirty="0"/>
              <a:t>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 err="1"/>
              <a:t>Cuda</a:t>
            </a:r>
            <a:r>
              <a:rPr lang="en-US" altLang="zh-TW" dirty="0"/>
              <a:t>: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最大反彈次數越低的時候</a:t>
            </a:r>
            <a:endParaRPr lang="en-US" altLang="zh-TW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由於某些 </a:t>
            </a:r>
            <a:r>
              <a:rPr lang="en-US" altLang="zh-TW" dirty="0"/>
              <a:t>ray</a:t>
            </a:r>
            <a:r>
              <a:rPr lang="zh-TW" altLang="en-US" dirty="0"/>
              <a:t> 反彈到最大深度，因此結束的時間較晚，以致整個 </a:t>
            </a:r>
            <a:r>
              <a:rPr lang="en-US" altLang="zh-TW" dirty="0"/>
              <a:t>warp </a:t>
            </a:r>
            <a:r>
              <a:rPr lang="zh-TW" altLang="en-US" dirty="0"/>
              <a:t>的執行時間都被拖慢，導致加速的效果不顯著。但如果我們限制最大反彈次數的話，加速就會顯著的上升。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/>
              <a:t>Serial</a:t>
            </a:r>
            <a:r>
              <a:rPr lang="zh-TW" altLang="en-US" dirty="0"/>
              <a:t> 跟 </a:t>
            </a:r>
            <a:r>
              <a:rPr lang="en-US" altLang="zh-TW" dirty="0" err="1"/>
              <a:t>omp</a:t>
            </a:r>
            <a:r>
              <a:rPr lang="en-US" altLang="zh-TW" dirty="0"/>
              <a:t>:</a:t>
            </a:r>
            <a:r>
              <a:rPr lang="zh-TW" altLang="en-US" dirty="0"/>
              <a:t> 他們的速度幾乎沒有變化，我們可以發現這是由於他們沒有 </a:t>
            </a:r>
            <a:r>
              <a:rPr lang="en-US" altLang="zh-TW" dirty="0"/>
              <a:t>warp</a:t>
            </a:r>
            <a:r>
              <a:rPr lang="zh-TW" altLang="en-US" dirty="0"/>
              <a:t> ，也就是一組 </a:t>
            </a:r>
            <a:r>
              <a:rPr lang="en-US" altLang="zh-TW" dirty="0"/>
              <a:t>thread </a:t>
            </a:r>
            <a:r>
              <a:rPr lang="zh-TW" altLang="en-US" dirty="0"/>
              <a:t>不會互相影響，因此速度都是差不多的。</a:t>
            </a:r>
            <a:endParaRPr lang="en-US" altLang="zh-TW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7341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 err="1"/>
              <a:t>Cuda</a:t>
            </a:r>
            <a:r>
              <a:rPr lang="en-US" altLang="zh-TW" dirty="0"/>
              <a:t>: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最大反彈次數越低的時候</a:t>
            </a:r>
            <a:endParaRPr lang="en-US" altLang="zh-TW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由於某些 </a:t>
            </a:r>
            <a:r>
              <a:rPr lang="en-US" altLang="zh-TW" dirty="0"/>
              <a:t>ray</a:t>
            </a:r>
            <a:r>
              <a:rPr lang="zh-TW" altLang="en-US" dirty="0"/>
              <a:t> 反彈到最大深度，因此結束的時間較晚，以致整個 </a:t>
            </a:r>
            <a:r>
              <a:rPr lang="en-US" altLang="zh-TW" dirty="0"/>
              <a:t>warp </a:t>
            </a:r>
            <a:r>
              <a:rPr lang="zh-TW" altLang="en-US" dirty="0"/>
              <a:t>的執行時間都被拖慢，導致加速的效果不顯著。但如果我們限制最大反彈次數的話，加速就會顯著的上升。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/>
              <a:t>Serial</a:t>
            </a:r>
            <a:r>
              <a:rPr lang="zh-TW" altLang="en-US" dirty="0"/>
              <a:t> 跟 </a:t>
            </a:r>
            <a:r>
              <a:rPr lang="en-US" altLang="zh-TW" dirty="0" err="1"/>
              <a:t>omp</a:t>
            </a:r>
            <a:r>
              <a:rPr lang="en-US" altLang="zh-TW" dirty="0"/>
              <a:t>:</a:t>
            </a:r>
            <a:r>
              <a:rPr lang="zh-TW" altLang="en-US" dirty="0"/>
              <a:t> 他們的速度幾乎沒有變化，我們可以發現這是由於他們沒有 </a:t>
            </a:r>
            <a:r>
              <a:rPr lang="en-US" altLang="zh-TW" dirty="0"/>
              <a:t>warp</a:t>
            </a:r>
            <a:r>
              <a:rPr lang="zh-TW" altLang="en-US" dirty="0"/>
              <a:t> ，也就是一組 </a:t>
            </a:r>
            <a:r>
              <a:rPr lang="en-US" altLang="zh-TW" dirty="0"/>
              <a:t>thread </a:t>
            </a:r>
            <a:r>
              <a:rPr lang="zh-TW" altLang="en-US" dirty="0"/>
              <a:t>不會互相影響，因此速度都是差不多的。</a:t>
            </a:r>
            <a:endParaRPr lang="en-US" altLang="zh-TW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1987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 err="1"/>
              <a:t>Cuda</a:t>
            </a:r>
            <a:r>
              <a:rPr lang="en-US" altLang="zh-TW" dirty="0"/>
              <a:t>: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最大反彈次數越低的時候</a:t>
            </a:r>
            <a:endParaRPr lang="en-US" altLang="zh-TW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由於某些 </a:t>
            </a:r>
            <a:r>
              <a:rPr lang="en-US" altLang="zh-TW" dirty="0"/>
              <a:t>ray</a:t>
            </a:r>
            <a:r>
              <a:rPr lang="zh-TW" altLang="en-US" dirty="0"/>
              <a:t> 反彈到最大深度，因此結束的時間較晚，以致整個 </a:t>
            </a:r>
            <a:r>
              <a:rPr lang="en-US" altLang="zh-TW" dirty="0"/>
              <a:t>warp </a:t>
            </a:r>
            <a:r>
              <a:rPr lang="zh-TW" altLang="en-US" dirty="0"/>
              <a:t>的執行時間都被拖慢，導致加速的效果不顯著。但如果我們限制最大反彈次數的話，加速就會顯著的上升。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/>
              <a:t>Serial</a:t>
            </a:r>
            <a:r>
              <a:rPr lang="zh-TW" altLang="en-US" dirty="0"/>
              <a:t> 跟 </a:t>
            </a:r>
            <a:r>
              <a:rPr lang="en-US" altLang="zh-TW" dirty="0" err="1"/>
              <a:t>omp</a:t>
            </a:r>
            <a:r>
              <a:rPr lang="en-US" altLang="zh-TW" dirty="0"/>
              <a:t>:</a:t>
            </a:r>
            <a:r>
              <a:rPr lang="zh-TW" altLang="en-US" dirty="0"/>
              <a:t> 他們的速度幾乎沒有變化，我們可以發現這是由於他們沒有 </a:t>
            </a:r>
            <a:r>
              <a:rPr lang="en-US" altLang="zh-TW" dirty="0"/>
              <a:t>warp</a:t>
            </a:r>
            <a:r>
              <a:rPr lang="zh-TW" altLang="en-US" dirty="0"/>
              <a:t> ，也就是一組 </a:t>
            </a:r>
            <a:r>
              <a:rPr lang="en-US" altLang="zh-TW" dirty="0"/>
              <a:t>thread </a:t>
            </a:r>
            <a:r>
              <a:rPr lang="zh-TW" altLang="en-US" dirty="0"/>
              <a:t>不會互相影響，因此速度都是差不多的。</a:t>
            </a:r>
            <a:endParaRPr lang="en-US" altLang="zh-TW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45747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 </a:t>
            </a:r>
            <a:r>
              <a:rPr lang="zh-TW" altLang="en-US" dirty="0"/>
              <a:t>分配不平均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480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表現在不同的 </a:t>
            </a:r>
            <a:r>
              <a:rPr lang="en-US" altLang="zh-TW" dirty="0"/>
              <a:t>dataset</a:t>
            </a:r>
            <a:r>
              <a:rPr lang="zh-TW" altLang="en-US" dirty="0"/>
              <a:t> 上都可以取得到相當程度的 </a:t>
            </a:r>
            <a:r>
              <a:rPr lang="en-US" altLang="zh-TW" dirty="0"/>
              <a:t>speedup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52403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TW" dirty="0"/>
              <a:t>主要是因為我們一個</a:t>
            </a:r>
            <a:r>
              <a:rPr lang="en-US" altLang="zh-TW" dirty="0"/>
              <a:t>thread</a:t>
            </a:r>
            <a:r>
              <a:rPr lang="zh-TW" altLang="en-US" dirty="0"/>
              <a:t>的工作比起作業來講更加複雜，</a:t>
            </a:r>
            <a:endParaRPr lang="en-US" altLang="zh-TW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TW" dirty="0"/>
              <a:t>有更多的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r>
              <a:rPr lang="zh-TW" altLang="en-US" dirty="0"/>
              <a:t> </a:t>
            </a:r>
            <a:r>
              <a:rPr lang="en-US" altLang="zh-TW" dirty="0"/>
              <a:t>condition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因爲每一個材質的反彈條件都不同，光線的反射行為也不同，會須要執行不同的程式，導致</a:t>
            </a:r>
            <a:r>
              <a:rPr lang="en-US" altLang="zh-TW" dirty="0" err="1"/>
              <a:t>GPU</a:t>
            </a:r>
            <a:r>
              <a:rPr lang="zh-TW" altLang="en-US" dirty="0"/>
              <a:t>會有更多</a:t>
            </a:r>
            <a:r>
              <a:rPr lang="en-US" altLang="zh-TW" dirty="0"/>
              <a:t>stall</a:t>
            </a:r>
            <a:r>
              <a:rPr lang="zh-TW" altLang="en-US" dirty="0"/>
              <a:t>，</a:t>
            </a:r>
            <a:r>
              <a:rPr lang="en-US" altLang="zh-TW" dirty="0"/>
              <a:t>efficiency</a:t>
            </a:r>
            <a:r>
              <a:rPr lang="zh-TW" altLang="en-US" dirty="0"/>
              <a:t>降低</a:t>
            </a:r>
            <a:endParaRPr lang="en-US" altLang="zh-TW"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540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0" name="Google Shape;418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g1bc857e811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4" name="Google Shape;3924;g1bc857e811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https://docs.unrealengine.com/4.27/en-US/RenderingAndGraphics/RayTracing/PathTracer/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https://github.com/vkoskiv/c-ray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這兩個都是很好的 </a:t>
            </a:r>
            <a:r>
              <a:rPr lang="en-US" altLang="zh-TW" dirty="0"/>
              <a:t>ray tracing or path tracing </a:t>
            </a:r>
            <a:r>
              <a:rPr lang="zh-TW" altLang="en-US" dirty="0"/>
              <a:t>例子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他們很真實，但由於要模擬光線的路徑，因此計算要花非常久的時間。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我們想利用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g1bbd26777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0" name="Google Shape;3940;g1bbd26777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1bd1e0c614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1bd1e0c614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在了解路徑追蹤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bd1e0c614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bd1e0c614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Parallelizing the </a:t>
            </a:r>
            <a:r>
              <a:rPr lang="en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Path Tracing</a:t>
            </a:r>
            <a:r>
              <a:rPr lang="en">
                <a:solidFill>
                  <a:schemeClr val="lt1"/>
                </a:solidFill>
              </a:rPr>
              <a:t> Algorithm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7" name="Google Shape;3837;p13"/>
          <p:cNvSpPr txBox="1"/>
          <p:nvPr/>
        </p:nvSpPr>
        <p:spPr>
          <a:xfrm>
            <a:off x="874475" y="3984175"/>
            <a:ext cx="439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NYCU PP-f22 Final Project</a:t>
            </a:r>
            <a:endParaRPr dirty="0">
              <a:solidFill>
                <a:schemeClr val="accen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Group 17</a:t>
            </a: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0816117 </a:t>
            </a:r>
            <a:r>
              <a:rPr lang="en" dirty="0">
                <a:solidFill>
                  <a:schemeClr val="l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tillium Web Light"/>
                <a:sym typeface="Titillium Web Light"/>
              </a:rPr>
              <a:t>許凱傑</a:t>
            </a: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0716021 </a:t>
            </a:r>
            <a:r>
              <a:rPr lang="en" dirty="0">
                <a:solidFill>
                  <a:schemeClr val="l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tillium Web Light"/>
                <a:sym typeface="Titillium Web Light"/>
              </a:rPr>
              <a:t>張家豪</a:t>
            </a: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0816152 </a:t>
            </a:r>
            <a:r>
              <a:rPr lang="en" dirty="0">
                <a:solidFill>
                  <a:schemeClr val="l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tillium Web Light"/>
                <a:sym typeface="Titillium Web Light"/>
              </a:rPr>
              <a:t>林栢瑋</a:t>
            </a:r>
            <a:endParaRPr dirty="0">
              <a:solidFill>
                <a:schemeClr val="l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Physics of Light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7A1A60F8-52F5-4901-A8E9-0044146357A8}"/>
              </a:ext>
            </a:extLst>
          </p:cNvPr>
          <p:cNvSpPr/>
          <p:nvPr/>
        </p:nvSpPr>
        <p:spPr>
          <a:xfrm>
            <a:off x="480808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Physics of Light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7A1A60F8-52F5-4901-A8E9-0044146357A8}"/>
              </a:ext>
            </a:extLst>
          </p:cNvPr>
          <p:cNvSpPr/>
          <p:nvPr/>
        </p:nvSpPr>
        <p:spPr>
          <a:xfrm>
            <a:off x="480808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56B65A-3B74-4A1D-B272-883ADA512251}"/>
              </a:ext>
            </a:extLst>
          </p:cNvPr>
          <p:cNvGrpSpPr/>
          <p:nvPr/>
        </p:nvGrpSpPr>
        <p:grpSpPr>
          <a:xfrm>
            <a:off x="1042473" y="935068"/>
            <a:ext cx="4250482" cy="2779239"/>
            <a:chOff x="1042473" y="935068"/>
            <a:chExt cx="4250482" cy="277923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104515-FA0E-4327-B10C-39C4D1AAA2CD}"/>
                </a:ext>
              </a:extLst>
            </p:cNvPr>
            <p:cNvCxnSpPr>
              <a:endCxn id="16" idx="5"/>
            </p:cNvCxnSpPr>
            <p:nvPr/>
          </p:nvCxnSpPr>
          <p:spPr>
            <a:xfrm flipH="1" flipV="1">
              <a:off x="1042473" y="2452421"/>
              <a:ext cx="2735629" cy="1261886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AD4231-10C4-46F5-AAD8-AFE39D5BE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8104" y="935068"/>
              <a:ext cx="1514851" cy="277923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212CE93-7B7D-4AF0-95DB-53BBF0B6A1DB}"/>
              </a:ext>
            </a:extLst>
          </p:cNvPr>
          <p:cNvSpPr txBox="1"/>
          <p:nvPr/>
        </p:nvSpPr>
        <p:spPr>
          <a:xfrm>
            <a:off x="4535529" y="3895112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We can see this object</a:t>
            </a:r>
          </a:p>
          <a:p>
            <a:r>
              <a:rPr lang="en-US" dirty="0">
                <a:solidFill>
                  <a:srgbClr val="FFC000"/>
                </a:solidFill>
              </a:rPr>
              <a:t>because of the reflection</a:t>
            </a:r>
          </a:p>
        </p:txBody>
      </p:sp>
    </p:spTree>
    <p:extLst>
      <p:ext uri="{BB962C8B-B14F-4D97-AF65-F5344CB8AC3E}">
        <p14:creationId xmlns:p14="http://schemas.microsoft.com/office/powerpoint/2010/main" val="387079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Physics of Light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7A1A60F8-52F5-4901-A8E9-0044146357A8}"/>
              </a:ext>
            </a:extLst>
          </p:cNvPr>
          <p:cNvSpPr/>
          <p:nvPr/>
        </p:nvSpPr>
        <p:spPr>
          <a:xfrm>
            <a:off x="480808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56B65A-3B74-4A1D-B272-883ADA512251}"/>
              </a:ext>
            </a:extLst>
          </p:cNvPr>
          <p:cNvGrpSpPr/>
          <p:nvPr/>
        </p:nvGrpSpPr>
        <p:grpSpPr>
          <a:xfrm>
            <a:off x="1042473" y="935068"/>
            <a:ext cx="4250482" cy="2779239"/>
            <a:chOff x="1042473" y="935068"/>
            <a:chExt cx="4250482" cy="277923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104515-FA0E-4327-B10C-39C4D1AAA2CD}"/>
                </a:ext>
              </a:extLst>
            </p:cNvPr>
            <p:cNvCxnSpPr>
              <a:endCxn id="16" idx="5"/>
            </p:cNvCxnSpPr>
            <p:nvPr/>
          </p:nvCxnSpPr>
          <p:spPr>
            <a:xfrm flipH="1" flipV="1">
              <a:off x="1042473" y="2452421"/>
              <a:ext cx="2735629" cy="1261886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AD4231-10C4-46F5-AAD8-AFE39D5BE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8104" y="935068"/>
              <a:ext cx="1514851" cy="277923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F93C3-07A8-4000-84FB-9C1C1B0B083D}"/>
              </a:ext>
            </a:extLst>
          </p:cNvPr>
          <p:cNvGrpSpPr/>
          <p:nvPr/>
        </p:nvGrpSpPr>
        <p:grpSpPr>
          <a:xfrm>
            <a:off x="1062015" y="935068"/>
            <a:ext cx="4345565" cy="2658738"/>
            <a:chOff x="1062015" y="935068"/>
            <a:chExt cx="4345565" cy="265873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5D6241-5342-4957-997F-19420863C04E}"/>
                </a:ext>
              </a:extLst>
            </p:cNvPr>
            <p:cNvCxnSpPr>
              <a:cxnSpLocks/>
              <a:endCxn id="16" idx="6"/>
            </p:cNvCxnSpPr>
            <p:nvPr/>
          </p:nvCxnSpPr>
          <p:spPr>
            <a:xfrm flipH="1" flipV="1">
              <a:off x="1062015" y="2349324"/>
              <a:ext cx="3059806" cy="1244482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218210-3A5C-4F83-B045-657C32EB8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795" y="935068"/>
              <a:ext cx="255785" cy="133830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2C1B0F6-C925-41D0-BFC7-5D5EAE0E9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819" y="2273373"/>
              <a:ext cx="1029976" cy="1320432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51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Physics of Light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7A1A60F8-52F5-4901-A8E9-0044146357A8}"/>
              </a:ext>
            </a:extLst>
          </p:cNvPr>
          <p:cNvSpPr/>
          <p:nvPr/>
        </p:nvSpPr>
        <p:spPr>
          <a:xfrm>
            <a:off x="480808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56B65A-3B74-4A1D-B272-883ADA512251}"/>
              </a:ext>
            </a:extLst>
          </p:cNvPr>
          <p:cNvGrpSpPr/>
          <p:nvPr/>
        </p:nvGrpSpPr>
        <p:grpSpPr>
          <a:xfrm>
            <a:off x="1042473" y="935068"/>
            <a:ext cx="4250482" cy="2779239"/>
            <a:chOff x="1042473" y="935068"/>
            <a:chExt cx="4250482" cy="277923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104515-FA0E-4327-B10C-39C4D1AAA2CD}"/>
                </a:ext>
              </a:extLst>
            </p:cNvPr>
            <p:cNvCxnSpPr>
              <a:endCxn id="16" idx="5"/>
            </p:cNvCxnSpPr>
            <p:nvPr/>
          </p:nvCxnSpPr>
          <p:spPr>
            <a:xfrm flipH="1" flipV="1">
              <a:off x="1042473" y="2452421"/>
              <a:ext cx="2735629" cy="1261886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AD4231-10C4-46F5-AAD8-AFE39D5BE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8104" y="935068"/>
              <a:ext cx="1514851" cy="277923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F93C3-07A8-4000-84FB-9C1C1B0B083D}"/>
              </a:ext>
            </a:extLst>
          </p:cNvPr>
          <p:cNvGrpSpPr/>
          <p:nvPr/>
        </p:nvGrpSpPr>
        <p:grpSpPr>
          <a:xfrm>
            <a:off x="1062015" y="935068"/>
            <a:ext cx="4345565" cy="2658738"/>
            <a:chOff x="1062015" y="935068"/>
            <a:chExt cx="4345565" cy="265873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5D6241-5342-4957-997F-19420863C04E}"/>
                </a:ext>
              </a:extLst>
            </p:cNvPr>
            <p:cNvCxnSpPr>
              <a:cxnSpLocks/>
              <a:endCxn id="16" idx="6"/>
            </p:cNvCxnSpPr>
            <p:nvPr/>
          </p:nvCxnSpPr>
          <p:spPr>
            <a:xfrm flipH="1" flipV="1">
              <a:off x="1062015" y="2349324"/>
              <a:ext cx="3059806" cy="1244482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218210-3A5C-4F83-B045-657C32EB8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795" y="935068"/>
              <a:ext cx="255785" cy="133830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2C1B0F6-C925-41D0-BFC7-5D5EAE0E9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819" y="2273373"/>
              <a:ext cx="1029976" cy="1320432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CEA872-2531-4894-88EC-0481420D66DB}"/>
              </a:ext>
            </a:extLst>
          </p:cNvPr>
          <p:cNvCxnSpPr>
            <a:cxnSpLocks/>
          </p:cNvCxnSpPr>
          <p:nvPr/>
        </p:nvCxnSpPr>
        <p:spPr>
          <a:xfrm flipH="1">
            <a:off x="4322947" y="1046435"/>
            <a:ext cx="970009" cy="265544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013317-78AC-4250-AA6D-21BC9587FDDE}"/>
              </a:ext>
            </a:extLst>
          </p:cNvPr>
          <p:cNvCxnSpPr>
            <a:cxnSpLocks/>
          </p:cNvCxnSpPr>
          <p:nvPr/>
        </p:nvCxnSpPr>
        <p:spPr>
          <a:xfrm flipH="1">
            <a:off x="4322418" y="2762707"/>
            <a:ext cx="752856" cy="93917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F03A51-3F35-406D-88AF-193A9154300A}"/>
              </a:ext>
            </a:extLst>
          </p:cNvPr>
          <p:cNvCxnSpPr>
            <a:cxnSpLocks/>
            <a:endCxn id="16" idx="7"/>
          </p:cNvCxnSpPr>
          <p:nvPr/>
        </p:nvCxnSpPr>
        <p:spPr>
          <a:xfrm flipH="1" flipV="1">
            <a:off x="1042473" y="2246227"/>
            <a:ext cx="4024126" cy="533352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8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Physics of Light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7A1A60F8-52F5-4901-A8E9-0044146357A8}"/>
              </a:ext>
            </a:extLst>
          </p:cNvPr>
          <p:cNvSpPr/>
          <p:nvPr/>
        </p:nvSpPr>
        <p:spPr>
          <a:xfrm>
            <a:off x="480808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56B65A-3B74-4A1D-B272-883ADA512251}"/>
              </a:ext>
            </a:extLst>
          </p:cNvPr>
          <p:cNvGrpSpPr/>
          <p:nvPr/>
        </p:nvGrpSpPr>
        <p:grpSpPr>
          <a:xfrm>
            <a:off x="1042473" y="935068"/>
            <a:ext cx="4250482" cy="2779239"/>
            <a:chOff x="1042473" y="935068"/>
            <a:chExt cx="4250482" cy="277923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104515-FA0E-4327-B10C-39C4D1AAA2CD}"/>
                </a:ext>
              </a:extLst>
            </p:cNvPr>
            <p:cNvCxnSpPr>
              <a:endCxn id="16" idx="5"/>
            </p:cNvCxnSpPr>
            <p:nvPr/>
          </p:nvCxnSpPr>
          <p:spPr>
            <a:xfrm flipH="1" flipV="1">
              <a:off x="1042473" y="2452421"/>
              <a:ext cx="2735629" cy="1261886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AD4231-10C4-46F5-AAD8-AFE39D5BE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8104" y="935068"/>
              <a:ext cx="1514851" cy="277923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F93C3-07A8-4000-84FB-9C1C1B0B083D}"/>
              </a:ext>
            </a:extLst>
          </p:cNvPr>
          <p:cNvGrpSpPr/>
          <p:nvPr/>
        </p:nvGrpSpPr>
        <p:grpSpPr>
          <a:xfrm>
            <a:off x="1062015" y="935068"/>
            <a:ext cx="4345565" cy="2658738"/>
            <a:chOff x="1062015" y="935068"/>
            <a:chExt cx="4345565" cy="265873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5D6241-5342-4957-997F-19420863C04E}"/>
                </a:ext>
              </a:extLst>
            </p:cNvPr>
            <p:cNvCxnSpPr>
              <a:cxnSpLocks/>
              <a:endCxn id="16" idx="6"/>
            </p:cNvCxnSpPr>
            <p:nvPr/>
          </p:nvCxnSpPr>
          <p:spPr>
            <a:xfrm flipH="1" flipV="1">
              <a:off x="1062015" y="2349324"/>
              <a:ext cx="3059806" cy="1244482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218210-3A5C-4F83-B045-657C32EB8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795" y="935068"/>
              <a:ext cx="255785" cy="133830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2C1B0F6-C925-41D0-BFC7-5D5EAE0E9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819" y="2273373"/>
              <a:ext cx="1029976" cy="1320432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CEA872-2531-4894-88EC-0481420D66DB}"/>
              </a:ext>
            </a:extLst>
          </p:cNvPr>
          <p:cNvCxnSpPr>
            <a:cxnSpLocks/>
          </p:cNvCxnSpPr>
          <p:nvPr/>
        </p:nvCxnSpPr>
        <p:spPr>
          <a:xfrm flipH="1">
            <a:off x="4322947" y="1046435"/>
            <a:ext cx="970009" cy="265544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013317-78AC-4250-AA6D-21BC9587FDDE}"/>
              </a:ext>
            </a:extLst>
          </p:cNvPr>
          <p:cNvCxnSpPr>
            <a:cxnSpLocks/>
          </p:cNvCxnSpPr>
          <p:nvPr/>
        </p:nvCxnSpPr>
        <p:spPr>
          <a:xfrm flipH="1">
            <a:off x="4322418" y="2762707"/>
            <a:ext cx="752856" cy="93917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F03A51-3F35-406D-88AF-193A9154300A}"/>
              </a:ext>
            </a:extLst>
          </p:cNvPr>
          <p:cNvCxnSpPr>
            <a:cxnSpLocks/>
            <a:endCxn id="16" idx="7"/>
          </p:cNvCxnSpPr>
          <p:nvPr/>
        </p:nvCxnSpPr>
        <p:spPr>
          <a:xfrm flipH="1" flipV="1">
            <a:off x="1042473" y="2246227"/>
            <a:ext cx="4024126" cy="533352"/>
          </a:xfrm>
          <a:prstGeom prst="line">
            <a:avLst/>
          </a:prstGeom>
          <a:ln w="190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D531C8-1CA7-4936-B68C-561671063878}"/>
              </a:ext>
            </a:extLst>
          </p:cNvPr>
          <p:cNvGrpSpPr/>
          <p:nvPr/>
        </p:nvGrpSpPr>
        <p:grpSpPr>
          <a:xfrm>
            <a:off x="5407579" y="997093"/>
            <a:ext cx="1631726" cy="1327594"/>
            <a:chOff x="5407579" y="997093"/>
            <a:chExt cx="1631726" cy="132759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A58C517-43AD-4B2A-98BE-932B56101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7580" y="997093"/>
              <a:ext cx="42746" cy="132759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6510BF-93AA-4825-B7A4-2406A6503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7579" y="997093"/>
              <a:ext cx="1631726" cy="1327594"/>
            </a:xfrm>
            <a:prstGeom prst="line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17278B-F869-4B5A-907D-27762E59FAF5}"/>
              </a:ext>
            </a:extLst>
          </p:cNvPr>
          <p:cNvCxnSpPr>
            <a:cxnSpLocks/>
          </p:cNvCxnSpPr>
          <p:nvPr/>
        </p:nvCxnSpPr>
        <p:spPr>
          <a:xfrm flipH="1">
            <a:off x="3923835" y="932076"/>
            <a:ext cx="1294995" cy="2963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BC2F27F-421E-4847-B215-B2E57EBC9147}"/>
              </a:ext>
            </a:extLst>
          </p:cNvPr>
          <p:cNvCxnSpPr>
            <a:cxnSpLocks/>
          </p:cNvCxnSpPr>
          <p:nvPr/>
        </p:nvCxnSpPr>
        <p:spPr>
          <a:xfrm flipH="1" flipV="1">
            <a:off x="1062015" y="3695499"/>
            <a:ext cx="2868523" cy="199613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26DCCC5-2D5A-45E4-9328-FB019B578DB6}"/>
              </a:ext>
            </a:extLst>
          </p:cNvPr>
          <p:cNvSpPr txBox="1"/>
          <p:nvPr/>
        </p:nvSpPr>
        <p:spPr>
          <a:xfrm>
            <a:off x="5218830" y="3401651"/>
            <a:ext cx="18758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Obviously,</a:t>
            </a:r>
          </a:p>
          <a:p>
            <a:r>
              <a:rPr lang="en-US" dirty="0">
                <a:solidFill>
                  <a:srgbClr val="FF0000"/>
                </a:solidFill>
              </a:rPr>
              <a:t>there will be rays that</a:t>
            </a:r>
          </a:p>
          <a:p>
            <a:r>
              <a:rPr lang="en-US" dirty="0">
                <a:solidFill>
                  <a:srgbClr val="FF0000"/>
                </a:solidFill>
              </a:rPr>
              <a:t>don’t reach the eye</a:t>
            </a:r>
          </a:p>
        </p:txBody>
      </p:sp>
    </p:spTree>
    <p:extLst>
      <p:ext uri="{BB962C8B-B14F-4D97-AF65-F5344CB8AC3E}">
        <p14:creationId xmlns:p14="http://schemas.microsoft.com/office/powerpoint/2010/main" val="40631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Tracing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7A1A60F8-52F5-4901-A8E9-0044146357A8}"/>
              </a:ext>
            </a:extLst>
          </p:cNvPr>
          <p:cNvSpPr/>
          <p:nvPr/>
        </p:nvSpPr>
        <p:spPr>
          <a:xfrm>
            <a:off x="383833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6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Tracing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9E4F5791-2E49-403F-AF7B-6BFFD1A64C71}"/>
              </a:ext>
            </a:extLst>
          </p:cNvPr>
          <p:cNvSpPr/>
          <p:nvPr/>
        </p:nvSpPr>
        <p:spPr>
          <a:xfrm>
            <a:off x="383833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849844-F47E-4A9E-BA17-56A4B5964123}"/>
              </a:ext>
            </a:extLst>
          </p:cNvPr>
          <p:cNvSpPr txBox="1"/>
          <p:nvPr/>
        </p:nvSpPr>
        <p:spPr>
          <a:xfrm>
            <a:off x="4927722" y="1826276"/>
            <a:ext cx="15263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For </a:t>
            </a:r>
            <a:r>
              <a:rPr lang="en-US" b="1" dirty="0">
                <a:solidFill>
                  <a:srgbClr val="FF0000"/>
                </a:solidFill>
              </a:rPr>
              <a:t>each</a:t>
            </a:r>
            <a:r>
              <a:rPr lang="en-US" dirty="0">
                <a:solidFill>
                  <a:srgbClr val="FF0000"/>
                </a:solidFill>
              </a:rPr>
              <a:t> pixel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2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Tracing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18F953-3A3E-41B1-96C5-73FE8B09AF3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062015" y="2349324"/>
            <a:ext cx="1800258" cy="998486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be 27">
            <a:extLst>
              <a:ext uri="{FF2B5EF4-FFF2-40B4-BE49-F238E27FC236}">
                <a16:creationId xmlns:a16="http://schemas.microsoft.com/office/drawing/2014/main" id="{E676D4ED-5427-46C2-B0F8-451E22C31E4B}"/>
              </a:ext>
            </a:extLst>
          </p:cNvPr>
          <p:cNvSpPr/>
          <p:nvPr/>
        </p:nvSpPr>
        <p:spPr>
          <a:xfrm>
            <a:off x="383833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00FB9B-C703-4F70-BB73-3B06FA5B495A}"/>
              </a:ext>
            </a:extLst>
          </p:cNvPr>
          <p:cNvSpPr txBox="1"/>
          <p:nvPr/>
        </p:nvSpPr>
        <p:spPr>
          <a:xfrm>
            <a:off x="4927722" y="1826276"/>
            <a:ext cx="31277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For each pixel</a:t>
            </a:r>
          </a:p>
          <a:p>
            <a:r>
              <a:rPr lang="en-US" dirty="0">
                <a:solidFill>
                  <a:srgbClr val="FF0000"/>
                </a:solidFill>
              </a:rPr>
              <a:t>2. </a:t>
            </a:r>
            <a:r>
              <a:rPr lang="en-US" altLang="zh-TW" dirty="0">
                <a:solidFill>
                  <a:srgbClr val="FF0000"/>
                </a:solidFill>
              </a:rPr>
              <a:t>Generate</a:t>
            </a:r>
            <a:r>
              <a:rPr lang="en-US" dirty="0">
                <a:solidFill>
                  <a:srgbClr val="FF0000"/>
                </a:solidFill>
              </a:rPr>
              <a:t> a ray that points towards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pixel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68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Tracing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18F953-3A3E-41B1-96C5-73FE8B09AF3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062015" y="2349324"/>
            <a:ext cx="2620742" cy="145355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>
            <a:extLst>
              <a:ext uri="{FF2B5EF4-FFF2-40B4-BE49-F238E27FC236}">
                <a16:creationId xmlns:a16="http://schemas.microsoft.com/office/drawing/2014/main" id="{65C61EBD-181C-4D04-BCCD-64BA6CEE6BA3}"/>
              </a:ext>
            </a:extLst>
          </p:cNvPr>
          <p:cNvSpPr/>
          <p:nvPr/>
        </p:nvSpPr>
        <p:spPr>
          <a:xfrm>
            <a:off x="383833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48169D-4F19-4D49-9836-086868743E7A}"/>
              </a:ext>
            </a:extLst>
          </p:cNvPr>
          <p:cNvSpPr txBox="1"/>
          <p:nvPr/>
        </p:nvSpPr>
        <p:spPr>
          <a:xfrm>
            <a:off x="4927722" y="1826276"/>
            <a:ext cx="312777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For each pixel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Generate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 ray that points towards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pixel</a:t>
            </a:r>
          </a:p>
          <a:p>
            <a:r>
              <a:rPr lang="en-US" dirty="0">
                <a:solidFill>
                  <a:srgbClr val="FF0000"/>
                </a:solidFill>
              </a:rPr>
              <a:t>3. Find the </a:t>
            </a:r>
            <a:r>
              <a:rPr lang="en-US" b="1" dirty="0">
                <a:solidFill>
                  <a:srgbClr val="FF0000"/>
                </a:solidFill>
              </a:rPr>
              <a:t>first object </a:t>
            </a:r>
            <a:r>
              <a:rPr lang="en-US" dirty="0">
                <a:solidFill>
                  <a:srgbClr val="FF0000"/>
                </a:solidFill>
              </a:rPr>
              <a:t>that the ray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intersects with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1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Tracing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18F953-3A3E-41B1-96C5-73FE8B09AF3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062015" y="2349324"/>
            <a:ext cx="2620742" cy="145355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56DC932F-8137-48EF-BE11-75687321C7D1}"/>
              </a:ext>
            </a:extLst>
          </p:cNvPr>
          <p:cNvSpPr/>
          <p:nvPr/>
        </p:nvSpPr>
        <p:spPr>
          <a:xfrm>
            <a:off x="383833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85D76D-F002-4058-BFC2-99613FA8E67A}"/>
              </a:ext>
            </a:extLst>
          </p:cNvPr>
          <p:cNvSpPr txBox="1"/>
          <p:nvPr/>
        </p:nvSpPr>
        <p:spPr>
          <a:xfrm>
            <a:off x="4927722" y="1826276"/>
            <a:ext cx="32752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For each pixel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Generate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 ray that points towards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pixel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3. Find the first object that the ray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intersects with</a:t>
            </a:r>
          </a:p>
          <a:p>
            <a:r>
              <a:rPr lang="en-US" dirty="0">
                <a:solidFill>
                  <a:srgbClr val="FF0000"/>
                </a:solidFill>
              </a:rPr>
              <a:t>4. Accumulate the color, </a:t>
            </a:r>
            <a:r>
              <a:rPr lang="en-US" b="1" dirty="0">
                <a:solidFill>
                  <a:srgbClr val="FF0000"/>
                </a:solidFill>
              </a:rPr>
              <a:t>randomly </a:t>
            </a:r>
          </a:p>
          <a:p>
            <a:r>
              <a:rPr lang="en-US" b="1" dirty="0">
                <a:solidFill>
                  <a:srgbClr val="FF0000"/>
                </a:solidFill>
              </a:rPr>
              <a:t>pick a direction</a:t>
            </a:r>
            <a:r>
              <a:rPr lang="en-US" dirty="0">
                <a:solidFill>
                  <a:srgbClr val="FF0000"/>
                </a:solidFill>
              </a:rPr>
              <a:t> to generate a new ray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487803-E2FB-4A82-99B0-EBC9E600D294}"/>
              </a:ext>
            </a:extLst>
          </p:cNvPr>
          <p:cNvCxnSpPr>
            <a:cxnSpLocks/>
          </p:cNvCxnSpPr>
          <p:nvPr/>
        </p:nvCxnSpPr>
        <p:spPr>
          <a:xfrm flipV="1">
            <a:off x="3682757" y="3204673"/>
            <a:ext cx="284056" cy="592366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851" name="Google Shape;3851;p1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Introduction to Path Tracing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The Path Tracing Algorithm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Parallelizing Path Tracing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Experiment Results and Analysis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852" name="Google Shape;3852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Tracing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18F953-3A3E-41B1-96C5-73FE8B09AF3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062015" y="2349324"/>
            <a:ext cx="2620742" cy="145355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56DC932F-8137-48EF-BE11-75687321C7D1}"/>
              </a:ext>
            </a:extLst>
          </p:cNvPr>
          <p:cNvSpPr/>
          <p:nvPr/>
        </p:nvSpPr>
        <p:spPr>
          <a:xfrm>
            <a:off x="383833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85D76D-F002-4058-BFC2-99613FA8E67A}"/>
              </a:ext>
            </a:extLst>
          </p:cNvPr>
          <p:cNvSpPr txBox="1"/>
          <p:nvPr/>
        </p:nvSpPr>
        <p:spPr>
          <a:xfrm>
            <a:off x="4927722" y="1826276"/>
            <a:ext cx="31967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For each pixel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Generate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 ray that points towards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pixel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3. Find the first object that the ray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intersects with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4. Accumulate the color, randomly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pick a direction to generate a new ray</a:t>
            </a:r>
          </a:p>
          <a:p>
            <a:r>
              <a:rPr lang="en-US" dirty="0">
                <a:solidFill>
                  <a:srgbClr val="FF0000"/>
                </a:solidFill>
              </a:rPr>
              <a:t>5. Repeat steps 3,4 until maximum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depth reached or light source reached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487803-E2FB-4A82-99B0-EBC9E600D294}"/>
              </a:ext>
            </a:extLst>
          </p:cNvPr>
          <p:cNvCxnSpPr>
            <a:cxnSpLocks/>
          </p:cNvCxnSpPr>
          <p:nvPr/>
        </p:nvCxnSpPr>
        <p:spPr>
          <a:xfrm flipV="1">
            <a:off x="3682757" y="2854295"/>
            <a:ext cx="452072" cy="9427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14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Tracing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18F953-3A3E-41B1-96C5-73FE8B09AF3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062015" y="2349324"/>
            <a:ext cx="2620742" cy="145355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56DC932F-8137-48EF-BE11-75687321C7D1}"/>
              </a:ext>
            </a:extLst>
          </p:cNvPr>
          <p:cNvSpPr/>
          <p:nvPr/>
        </p:nvSpPr>
        <p:spPr>
          <a:xfrm>
            <a:off x="383833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85D76D-F002-4058-BFC2-99613FA8E67A}"/>
              </a:ext>
            </a:extLst>
          </p:cNvPr>
          <p:cNvSpPr txBox="1"/>
          <p:nvPr/>
        </p:nvSpPr>
        <p:spPr>
          <a:xfrm>
            <a:off x="4927722" y="1826276"/>
            <a:ext cx="31967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For each pixel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Generate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 ray that points towards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pixel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3. Find the first object that the ray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intersects with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4. Accumulate the color, randomly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pick a direction to generate a new ray</a:t>
            </a:r>
          </a:p>
          <a:p>
            <a:r>
              <a:rPr lang="en-US" dirty="0">
                <a:solidFill>
                  <a:srgbClr val="FF0000"/>
                </a:solidFill>
              </a:rPr>
              <a:t>5. Repeat steps 3,4 until maximum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depth reached or light source reached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487803-E2FB-4A82-99B0-EBC9E600D294}"/>
              </a:ext>
            </a:extLst>
          </p:cNvPr>
          <p:cNvCxnSpPr>
            <a:cxnSpLocks/>
          </p:cNvCxnSpPr>
          <p:nvPr/>
        </p:nvCxnSpPr>
        <p:spPr>
          <a:xfrm flipV="1">
            <a:off x="3682757" y="2854295"/>
            <a:ext cx="452072" cy="9427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ED349C-1D28-48C1-9F48-04CA96D23FD4}"/>
              </a:ext>
            </a:extLst>
          </p:cNvPr>
          <p:cNvCxnSpPr>
            <a:cxnSpLocks/>
          </p:cNvCxnSpPr>
          <p:nvPr/>
        </p:nvCxnSpPr>
        <p:spPr>
          <a:xfrm>
            <a:off x="4134829" y="2854295"/>
            <a:ext cx="0" cy="794759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D69E29-03F5-4AA0-9F3D-1D72B1369122}"/>
              </a:ext>
            </a:extLst>
          </p:cNvPr>
          <p:cNvCxnSpPr>
            <a:cxnSpLocks/>
          </p:cNvCxnSpPr>
          <p:nvPr/>
        </p:nvCxnSpPr>
        <p:spPr>
          <a:xfrm flipV="1">
            <a:off x="4134829" y="2706310"/>
            <a:ext cx="340820" cy="9427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47CB15-4D73-4B59-8EF9-4D7862BD4432}"/>
              </a:ext>
            </a:extLst>
          </p:cNvPr>
          <p:cNvCxnSpPr>
            <a:cxnSpLocks/>
          </p:cNvCxnSpPr>
          <p:nvPr/>
        </p:nvCxnSpPr>
        <p:spPr>
          <a:xfrm>
            <a:off x="4473460" y="2720370"/>
            <a:ext cx="453717" cy="23209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Tracing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18F953-3A3E-41B1-96C5-73FE8B09AF3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062015" y="2349324"/>
            <a:ext cx="2620742" cy="145355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56DC932F-8137-48EF-BE11-75687321C7D1}"/>
              </a:ext>
            </a:extLst>
          </p:cNvPr>
          <p:cNvSpPr/>
          <p:nvPr/>
        </p:nvSpPr>
        <p:spPr>
          <a:xfrm>
            <a:off x="383833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85D76D-F002-4058-BFC2-99613FA8E67A}"/>
              </a:ext>
            </a:extLst>
          </p:cNvPr>
          <p:cNvSpPr txBox="1"/>
          <p:nvPr/>
        </p:nvSpPr>
        <p:spPr>
          <a:xfrm>
            <a:off x="4927722" y="1826276"/>
            <a:ext cx="31967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For each pixel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Generate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 ray that points towards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pixel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3. Find the first object that the ray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intersects with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4. Accumulate the color, randomly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pick a direction to generate a new ray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5. Repeat steps 3,4 until maximum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depth reached or light source reached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487803-E2FB-4A82-99B0-EBC9E600D294}"/>
              </a:ext>
            </a:extLst>
          </p:cNvPr>
          <p:cNvCxnSpPr>
            <a:cxnSpLocks/>
          </p:cNvCxnSpPr>
          <p:nvPr/>
        </p:nvCxnSpPr>
        <p:spPr>
          <a:xfrm flipV="1">
            <a:off x="3682757" y="2854295"/>
            <a:ext cx="452072" cy="9427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ED349C-1D28-48C1-9F48-04CA96D23FD4}"/>
              </a:ext>
            </a:extLst>
          </p:cNvPr>
          <p:cNvCxnSpPr>
            <a:cxnSpLocks/>
          </p:cNvCxnSpPr>
          <p:nvPr/>
        </p:nvCxnSpPr>
        <p:spPr>
          <a:xfrm>
            <a:off x="4134829" y="2854295"/>
            <a:ext cx="0" cy="794759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D69E29-03F5-4AA0-9F3D-1D72B1369122}"/>
              </a:ext>
            </a:extLst>
          </p:cNvPr>
          <p:cNvCxnSpPr>
            <a:cxnSpLocks/>
          </p:cNvCxnSpPr>
          <p:nvPr/>
        </p:nvCxnSpPr>
        <p:spPr>
          <a:xfrm flipV="1">
            <a:off x="4134829" y="2706310"/>
            <a:ext cx="340820" cy="9427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47CB15-4D73-4B59-8EF9-4D7862BD4432}"/>
              </a:ext>
            </a:extLst>
          </p:cNvPr>
          <p:cNvCxnSpPr>
            <a:cxnSpLocks/>
          </p:cNvCxnSpPr>
          <p:nvPr/>
        </p:nvCxnSpPr>
        <p:spPr>
          <a:xfrm>
            <a:off x="4473460" y="2720370"/>
            <a:ext cx="453717" cy="23209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DEF3AE2-0CC3-472B-90F5-19966C0F07BC}"/>
              </a:ext>
            </a:extLst>
          </p:cNvPr>
          <p:cNvSpPr/>
          <p:nvPr/>
        </p:nvSpPr>
        <p:spPr>
          <a:xfrm>
            <a:off x="4927177" y="2085174"/>
            <a:ext cx="3154808" cy="17373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85C54-E420-414B-852D-437AD398CE2E}"/>
              </a:ext>
            </a:extLst>
          </p:cNvPr>
          <p:cNvSpPr txBox="1"/>
          <p:nvPr/>
        </p:nvSpPr>
        <p:spPr>
          <a:xfrm>
            <a:off x="5465450" y="3772349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 # of samples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DAFDA-737E-4623-8917-B9DD9597BA87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062015" y="2349324"/>
            <a:ext cx="2592925" cy="1234073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6F1C9A-A123-4D7F-8779-8A8B90455ADE}"/>
              </a:ext>
            </a:extLst>
          </p:cNvPr>
          <p:cNvCxnSpPr>
            <a:cxnSpLocks/>
          </p:cNvCxnSpPr>
          <p:nvPr/>
        </p:nvCxnSpPr>
        <p:spPr>
          <a:xfrm flipV="1">
            <a:off x="3636660" y="2271425"/>
            <a:ext cx="579619" cy="131197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7441ED-241A-4DC3-9ED2-45E906E5DAFB}"/>
              </a:ext>
            </a:extLst>
          </p:cNvPr>
          <p:cNvCxnSpPr>
            <a:cxnSpLocks/>
          </p:cNvCxnSpPr>
          <p:nvPr/>
        </p:nvCxnSpPr>
        <p:spPr>
          <a:xfrm flipV="1">
            <a:off x="4216279" y="858007"/>
            <a:ext cx="888300" cy="1413418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9D5B7F-CDC9-408E-84A5-F002CA3E09C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062015" y="2349324"/>
            <a:ext cx="2679964" cy="1202676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E1AD83-0568-42F5-A5E4-6E1385DD755F}"/>
              </a:ext>
            </a:extLst>
          </p:cNvPr>
          <p:cNvCxnSpPr>
            <a:cxnSpLocks/>
          </p:cNvCxnSpPr>
          <p:nvPr/>
        </p:nvCxnSpPr>
        <p:spPr>
          <a:xfrm flipV="1">
            <a:off x="3741979" y="871298"/>
            <a:ext cx="1540919" cy="268046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87265-3380-4494-BD1E-CA06C4362679}"/>
              </a:ext>
            </a:extLst>
          </p:cNvPr>
          <p:cNvSpPr txBox="1"/>
          <p:nvPr/>
        </p:nvSpPr>
        <p:spPr>
          <a:xfrm>
            <a:off x="5437622" y="4277256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Pixel color=</a:t>
            </a:r>
          </a:p>
          <a:p>
            <a:r>
              <a:rPr lang="en-US" dirty="0">
                <a:solidFill>
                  <a:schemeClr val="tx1"/>
                </a:solidFill>
              </a:rPr>
              <a:t>All samples averaged</a:t>
            </a:r>
          </a:p>
        </p:txBody>
      </p:sp>
    </p:spTree>
    <p:extLst>
      <p:ext uri="{BB962C8B-B14F-4D97-AF65-F5344CB8AC3E}">
        <p14:creationId xmlns:p14="http://schemas.microsoft.com/office/powerpoint/2010/main" val="205103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Tracing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371A8FEF-050B-408B-BA54-42753E028EAC}"/>
              </a:ext>
            </a:extLst>
          </p:cNvPr>
          <p:cNvSpPr/>
          <p:nvPr/>
        </p:nvSpPr>
        <p:spPr>
          <a:xfrm>
            <a:off x="4808080" y="250678"/>
            <a:ext cx="1070344" cy="1070344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18F953-3A3E-41B1-96C5-73FE8B09AF3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062015" y="2349324"/>
            <a:ext cx="2620742" cy="145355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56DC932F-8137-48EF-BE11-75687321C7D1}"/>
              </a:ext>
            </a:extLst>
          </p:cNvPr>
          <p:cNvSpPr/>
          <p:nvPr/>
        </p:nvSpPr>
        <p:spPr>
          <a:xfrm>
            <a:off x="383833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85D76D-F002-4058-BFC2-99613FA8E67A}"/>
              </a:ext>
            </a:extLst>
          </p:cNvPr>
          <p:cNvSpPr txBox="1"/>
          <p:nvPr/>
        </p:nvSpPr>
        <p:spPr>
          <a:xfrm>
            <a:off x="4927722" y="1826276"/>
            <a:ext cx="31967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For each pixel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Generate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 ray that points towards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pixel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3. Find the first object that the ray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intersects with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4. Accumulate the color, randomly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pick a direction to generate a new ray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5. Repeat steps 3,4 until maximum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depth reached or light source reached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487803-E2FB-4A82-99B0-EBC9E600D294}"/>
              </a:ext>
            </a:extLst>
          </p:cNvPr>
          <p:cNvCxnSpPr>
            <a:cxnSpLocks/>
          </p:cNvCxnSpPr>
          <p:nvPr/>
        </p:nvCxnSpPr>
        <p:spPr>
          <a:xfrm flipV="1">
            <a:off x="3682757" y="2854295"/>
            <a:ext cx="452072" cy="9427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ED349C-1D28-48C1-9F48-04CA96D23FD4}"/>
              </a:ext>
            </a:extLst>
          </p:cNvPr>
          <p:cNvCxnSpPr>
            <a:cxnSpLocks/>
          </p:cNvCxnSpPr>
          <p:nvPr/>
        </p:nvCxnSpPr>
        <p:spPr>
          <a:xfrm>
            <a:off x="4134829" y="2854295"/>
            <a:ext cx="0" cy="794759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D69E29-03F5-4AA0-9F3D-1D72B1369122}"/>
              </a:ext>
            </a:extLst>
          </p:cNvPr>
          <p:cNvCxnSpPr>
            <a:cxnSpLocks/>
          </p:cNvCxnSpPr>
          <p:nvPr/>
        </p:nvCxnSpPr>
        <p:spPr>
          <a:xfrm flipV="1">
            <a:off x="4134829" y="2706310"/>
            <a:ext cx="340820" cy="9427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47CB15-4D73-4B59-8EF9-4D7862BD4432}"/>
              </a:ext>
            </a:extLst>
          </p:cNvPr>
          <p:cNvCxnSpPr>
            <a:cxnSpLocks/>
          </p:cNvCxnSpPr>
          <p:nvPr/>
        </p:nvCxnSpPr>
        <p:spPr>
          <a:xfrm>
            <a:off x="4473460" y="2720370"/>
            <a:ext cx="453717" cy="23209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DEF3AE2-0CC3-472B-90F5-19966C0F07BC}"/>
              </a:ext>
            </a:extLst>
          </p:cNvPr>
          <p:cNvSpPr/>
          <p:nvPr/>
        </p:nvSpPr>
        <p:spPr>
          <a:xfrm>
            <a:off x="4927177" y="1781518"/>
            <a:ext cx="3154808" cy="32074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85C54-E420-414B-852D-437AD398CE2E}"/>
              </a:ext>
            </a:extLst>
          </p:cNvPr>
          <p:cNvSpPr txBox="1"/>
          <p:nvPr/>
        </p:nvSpPr>
        <p:spPr>
          <a:xfrm>
            <a:off x="5683833" y="125930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For each pixel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DAFDA-737E-4623-8917-B9DD9597BA87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062015" y="2349324"/>
            <a:ext cx="2592925" cy="1234073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6F1C9A-A123-4D7F-8779-8A8B90455ADE}"/>
              </a:ext>
            </a:extLst>
          </p:cNvPr>
          <p:cNvCxnSpPr>
            <a:cxnSpLocks/>
          </p:cNvCxnSpPr>
          <p:nvPr/>
        </p:nvCxnSpPr>
        <p:spPr>
          <a:xfrm flipV="1">
            <a:off x="3636660" y="2271425"/>
            <a:ext cx="579619" cy="131197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7441ED-241A-4DC3-9ED2-45E906E5DAFB}"/>
              </a:ext>
            </a:extLst>
          </p:cNvPr>
          <p:cNvCxnSpPr>
            <a:cxnSpLocks/>
          </p:cNvCxnSpPr>
          <p:nvPr/>
        </p:nvCxnSpPr>
        <p:spPr>
          <a:xfrm flipV="1">
            <a:off x="4216279" y="858007"/>
            <a:ext cx="888300" cy="1413418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9D5B7F-CDC9-408E-84A5-F002CA3E09C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062015" y="2349324"/>
            <a:ext cx="2679964" cy="1202676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E1AD83-0568-42F5-A5E4-6E1385DD755F}"/>
              </a:ext>
            </a:extLst>
          </p:cNvPr>
          <p:cNvCxnSpPr>
            <a:cxnSpLocks/>
          </p:cNvCxnSpPr>
          <p:nvPr/>
        </p:nvCxnSpPr>
        <p:spPr>
          <a:xfrm flipV="1">
            <a:off x="3741979" y="871298"/>
            <a:ext cx="1540919" cy="268046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Tracing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Sequential Algorithm Time Complexity: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number of total </a:t>
                </a:r>
                <a:r>
                  <a:rPr lang="en-US" b="1" dirty="0"/>
                  <a:t>pixels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number of </a:t>
                </a:r>
                <a:r>
                  <a:rPr lang="en-US" b="1" dirty="0"/>
                  <a:t>sampled rays</a:t>
                </a:r>
                <a:r>
                  <a:rPr lang="en-US" dirty="0"/>
                  <a:t> per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</a:t>
                </a:r>
                <a:r>
                  <a:rPr lang="en-US" b="1" dirty="0"/>
                  <a:t>objects</a:t>
                </a:r>
                <a:r>
                  <a:rPr lang="en-US" dirty="0"/>
                  <a:t> in scene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maximum number of </a:t>
                </a:r>
                <a:r>
                  <a:rPr lang="en-US" b="1" dirty="0"/>
                  <a:t>reflections</a:t>
                </a:r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/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  <a:blipFill>
                <a:blip r:embed="rId4"/>
                <a:stretch>
                  <a:fillRect r="-1415" b="-2340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FD26CF1-B333-4D24-80A2-0A66F7CE844B}"/>
              </a:ext>
            </a:extLst>
          </p:cNvPr>
          <p:cNvGrpSpPr/>
          <p:nvPr/>
        </p:nvGrpSpPr>
        <p:grpSpPr>
          <a:xfrm>
            <a:off x="6635469" y="2393865"/>
            <a:ext cx="229584" cy="910146"/>
            <a:chOff x="1707996" y="1445491"/>
            <a:chExt cx="619704" cy="2456710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234FED0-1238-4333-BD98-24BF0E5E36D5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21F5E3CA-73E7-466A-9CA5-49879726B1DC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F98B831E-4F53-45E3-AD51-679F20DA17C6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78B85E3D-D50D-4184-95F7-48FE41BFE628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D937B0AD-12F4-4EDA-874B-C8F8066F98E0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3566BDC1-FB27-4791-A3EA-A28BCD3C8F01}"/>
              </a:ext>
            </a:extLst>
          </p:cNvPr>
          <p:cNvSpPr/>
          <p:nvPr/>
        </p:nvSpPr>
        <p:spPr>
          <a:xfrm rot="5400000" flipH="1">
            <a:off x="6463828" y="3422025"/>
            <a:ext cx="540275" cy="148249"/>
          </a:xfrm>
          <a:prstGeom prst="parallelogram">
            <a:avLst>
              <a:gd name="adj" fmla="val 94307"/>
            </a:avLst>
          </a:prstGeom>
          <a:solidFill>
            <a:srgbClr val="FFFFFF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C16790-B2A6-43C9-B5EB-72839597D06C}"/>
              </a:ext>
            </a:extLst>
          </p:cNvPr>
          <p:cNvGrpSpPr/>
          <p:nvPr/>
        </p:nvGrpSpPr>
        <p:grpSpPr>
          <a:xfrm>
            <a:off x="6470703" y="3467926"/>
            <a:ext cx="696799" cy="377929"/>
            <a:chOff x="1062015" y="2349324"/>
            <a:chExt cx="2679964" cy="1453555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7B7C7F-C898-4198-943A-6ED416D94B83}"/>
                </a:ext>
              </a:extLst>
            </p:cNvPr>
            <p:cNvCxnSpPr>
              <a:cxnSpLocks/>
            </p:cNvCxnSpPr>
            <p:nvPr/>
          </p:nvCxnSpPr>
          <p:spPr>
            <a:xfrm>
              <a:off x="1062015" y="2349324"/>
              <a:ext cx="2620742" cy="1453555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3132F7-214C-4107-8FD5-1FB251B1C7BF}"/>
                </a:ext>
              </a:extLst>
            </p:cNvPr>
            <p:cNvCxnSpPr>
              <a:cxnSpLocks/>
            </p:cNvCxnSpPr>
            <p:nvPr/>
          </p:nvCxnSpPr>
          <p:spPr>
            <a:xfrm>
              <a:off x="1062015" y="2349324"/>
              <a:ext cx="2592925" cy="1234073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6261044-865A-4759-886F-337EF42324E7}"/>
                </a:ext>
              </a:extLst>
            </p:cNvPr>
            <p:cNvCxnSpPr>
              <a:cxnSpLocks/>
            </p:cNvCxnSpPr>
            <p:nvPr/>
          </p:nvCxnSpPr>
          <p:spPr>
            <a:xfrm>
              <a:off x="1062015" y="2349324"/>
              <a:ext cx="2679964" cy="1202676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oogle Shape;3961;p27">
            <a:extLst>
              <a:ext uri="{FF2B5EF4-FFF2-40B4-BE49-F238E27FC236}">
                <a16:creationId xmlns:a16="http://schemas.microsoft.com/office/drawing/2014/main" id="{261E0686-9663-4C3A-9CF7-C480FF99A9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248" y="3787151"/>
            <a:ext cx="422195" cy="4221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be 17">
            <a:extLst>
              <a:ext uri="{FF2B5EF4-FFF2-40B4-BE49-F238E27FC236}">
                <a16:creationId xmlns:a16="http://schemas.microsoft.com/office/drawing/2014/main" id="{D649630B-0CD0-4DE9-954A-810994146EC0}"/>
              </a:ext>
            </a:extLst>
          </p:cNvPr>
          <p:cNvSpPr/>
          <p:nvPr/>
        </p:nvSpPr>
        <p:spPr>
          <a:xfrm>
            <a:off x="6649971" y="3826818"/>
            <a:ext cx="338262" cy="3382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Tracing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Sequential Algorithm Time Complexity: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number of total </a:t>
                </a:r>
                <a:r>
                  <a:rPr lang="en-US" b="1" dirty="0"/>
                  <a:t>pixels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number of </a:t>
                </a:r>
                <a:r>
                  <a:rPr lang="en-US" b="1" dirty="0"/>
                  <a:t>sampled rays</a:t>
                </a:r>
                <a:r>
                  <a:rPr lang="en-US" dirty="0"/>
                  <a:t> per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</a:t>
                </a:r>
                <a:r>
                  <a:rPr lang="en-US" b="1" dirty="0"/>
                  <a:t>objects</a:t>
                </a:r>
                <a:r>
                  <a:rPr lang="en-US" dirty="0"/>
                  <a:t> in scene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maximum number of </a:t>
                </a:r>
                <a:r>
                  <a:rPr lang="en-US" b="1" dirty="0"/>
                  <a:t>reflections</a:t>
                </a:r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/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61F22AF-D198-4725-97C1-EC5536940E79}"/>
              </a:ext>
            </a:extLst>
          </p:cNvPr>
          <p:cNvSpPr txBox="1"/>
          <p:nvPr/>
        </p:nvSpPr>
        <p:spPr>
          <a:xfrm rot="20292636">
            <a:off x="1563177" y="2402471"/>
            <a:ext cx="5253361" cy="92333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CAN BE PARALLELIZED!</a:t>
            </a:r>
          </a:p>
        </p:txBody>
      </p:sp>
    </p:spTree>
    <p:extLst>
      <p:ext uri="{BB962C8B-B14F-4D97-AF65-F5344CB8AC3E}">
        <p14:creationId xmlns:p14="http://schemas.microsoft.com/office/powerpoint/2010/main" val="7984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p25"/>
          <p:cNvSpPr txBox="1">
            <a:spLocks noGrp="1"/>
          </p:cNvSpPr>
          <p:nvPr>
            <p:ph type="ctrTitle"/>
          </p:nvPr>
        </p:nvSpPr>
        <p:spPr>
          <a:xfrm>
            <a:off x="685799" y="2878750"/>
            <a:ext cx="659521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br>
              <a:rPr lang="en" dirty="0"/>
            </a:br>
            <a:r>
              <a:rPr lang="en-US" b="1" dirty="0"/>
              <a:t>Parallelizing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" dirty="0"/>
              <a:t>Path Tracing </a:t>
            </a:r>
            <a:r>
              <a:rPr lang="en-US" dirty="0"/>
              <a:t>Algorithm</a:t>
            </a:r>
            <a:endParaRPr dirty="0"/>
          </a:p>
        </p:txBody>
      </p:sp>
      <p:sp>
        <p:nvSpPr>
          <p:cNvPr id="3943" name="Google Shape;3943;p25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it faster!!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5629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Parallelizing Path Tracing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Examine the complexity once more: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number of total </a:t>
                </a:r>
                <a:r>
                  <a:rPr lang="en-US" b="1" dirty="0"/>
                  <a:t>pixels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number of </a:t>
                </a:r>
                <a:r>
                  <a:rPr lang="en-US" b="1" dirty="0"/>
                  <a:t>sampled rays</a:t>
                </a:r>
                <a:r>
                  <a:rPr lang="en-US" dirty="0"/>
                  <a:t> per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</a:t>
                </a:r>
                <a:r>
                  <a:rPr lang="en-US" b="1" dirty="0"/>
                  <a:t>objects</a:t>
                </a:r>
                <a:r>
                  <a:rPr lang="en-US" dirty="0"/>
                  <a:t> in scene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maximum number of </a:t>
                </a:r>
                <a:r>
                  <a:rPr lang="en-US" b="1" dirty="0"/>
                  <a:t>reflections</a:t>
                </a:r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/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67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Parallelizing Path Tracing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Examine the complexity once more: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number of total </a:t>
                </a:r>
                <a:r>
                  <a:rPr lang="en-US" b="1" dirty="0"/>
                  <a:t>pixels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number of </a:t>
                </a:r>
                <a:r>
                  <a:rPr lang="en-US" b="1" dirty="0"/>
                  <a:t>sampled rays</a:t>
                </a:r>
                <a:r>
                  <a:rPr lang="en-US" dirty="0"/>
                  <a:t> per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</a:t>
                </a:r>
                <a:r>
                  <a:rPr lang="en-US" b="1" dirty="0"/>
                  <a:t>objects</a:t>
                </a:r>
                <a:r>
                  <a:rPr lang="en-US" dirty="0"/>
                  <a:t> in scene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maximum number of </a:t>
                </a:r>
                <a:r>
                  <a:rPr lang="en-US" b="1" dirty="0"/>
                  <a:t>reflections</a:t>
                </a:r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/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40A85A7-761A-4EBC-8A3A-20749E948F4E}"/>
              </a:ext>
            </a:extLst>
          </p:cNvPr>
          <p:cNvSpPr/>
          <p:nvPr/>
        </p:nvSpPr>
        <p:spPr>
          <a:xfrm>
            <a:off x="1344058" y="3723701"/>
            <a:ext cx="5431315" cy="859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5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Parallelizing Path Tracing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Examine the complexity once more: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number of total </a:t>
                </a:r>
                <a:r>
                  <a:rPr lang="en-US" b="1" dirty="0"/>
                  <a:t>pixels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number of </a:t>
                </a:r>
                <a:r>
                  <a:rPr lang="en-US" b="1" dirty="0"/>
                  <a:t>sampled rays</a:t>
                </a:r>
                <a:r>
                  <a:rPr lang="en-US" dirty="0"/>
                  <a:t> per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number of </a:t>
                </a:r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</a:rPr>
                  <a:t>objects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in scene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: maximum number of </a:t>
                </a:r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</a:rPr>
                  <a:t>reflections</a:t>
                </a:r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/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99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Tracing</a:t>
            </a:r>
            <a:endParaRPr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What’s</a:t>
            </a:r>
            <a:r>
              <a:rPr lang="en"/>
              <a:t> Path Tracing and </a:t>
            </a: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why</a:t>
            </a:r>
            <a:r>
              <a:rPr lang="en"/>
              <a:t> is it used?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Parallelizing Path Tracing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Examine the complexity once more: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number of total </a:t>
                </a:r>
                <a:r>
                  <a:rPr lang="en-US" b="1" dirty="0"/>
                  <a:t>pixels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number of </a:t>
                </a:r>
                <a:r>
                  <a:rPr lang="en-US" b="1" dirty="0"/>
                  <a:t>sampled rays</a:t>
                </a:r>
                <a:r>
                  <a:rPr lang="en-US" dirty="0"/>
                  <a:t> per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number of </a:t>
                </a:r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</a:rPr>
                  <a:t>objects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in scene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: maximum number of </a:t>
                </a:r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</a:rPr>
                  <a:t>reflections</a:t>
                </a:r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E2C4A7E5-BE16-4D20-B8EE-D65DC9D45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/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F712D2-1D97-4805-BA9D-596EAFE67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99" y="2279362"/>
                <a:ext cx="268240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C8835A5-0913-495E-95AC-38159EDA3DEC}"/>
              </a:ext>
            </a:extLst>
          </p:cNvPr>
          <p:cNvSpPr/>
          <p:nvPr/>
        </p:nvSpPr>
        <p:spPr>
          <a:xfrm>
            <a:off x="1349750" y="2996872"/>
            <a:ext cx="5498199" cy="726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B39FC-5D06-4DF3-A614-F7BC006EF68A}"/>
              </a:ext>
            </a:extLst>
          </p:cNvPr>
          <p:cNvSpPr txBox="1"/>
          <p:nvPr/>
        </p:nvSpPr>
        <p:spPr>
          <a:xfrm>
            <a:off x="1280160" y="2689095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Which to parallelize?</a:t>
            </a:r>
          </a:p>
        </p:txBody>
      </p:sp>
    </p:spTree>
    <p:extLst>
      <p:ext uri="{BB962C8B-B14F-4D97-AF65-F5344CB8AC3E}">
        <p14:creationId xmlns:p14="http://schemas.microsoft.com/office/powerpoint/2010/main" val="73305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</a:t>
            </a:r>
            <a:br>
              <a:rPr lang="en-US" dirty="0"/>
            </a:br>
            <a:r>
              <a:rPr lang="en-US" dirty="0"/>
              <a:t>and Analysis</a:t>
            </a:r>
            <a:endParaRPr dirty="0"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tillium Web"/>
                <a:sym typeface="Titillium Web"/>
              </a:rPr>
              <a:t>Programming and Analyzing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21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a Se</a:t>
            </a:r>
            <a:r>
              <a:rPr lang="en-US" altLang="zh-TW" dirty="0"/>
              <a:t>rial</a:t>
            </a:r>
            <a:r>
              <a:rPr lang="en-US" dirty="0"/>
              <a:t> Ray Tracer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712CF-D71F-49C7-BD2F-6813549FE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Implementation Language: </a:t>
            </a:r>
            <a:r>
              <a:rPr lang="en-US" b="1" dirty="0"/>
              <a:t>C++</a:t>
            </a:r>
          </a:p>
          <a:p>
            <a:r>
              <a:rPr lang="en-US" dirty="0"/>
              <a:t>Build a ray tracer from scratch</a:t>
            </a:r>
            <a:br>
              <a:rPr lang="en-US" dirty="0"/>
            </a:br>
            <a:r>
              <a:rPr lang="en-US" dirty="0"/>
              <a:t>following the book</a:t>
            </a:r>
          </a:p>
          <a:p>
            <a:r>
              <a:rPr lang="en-US" dirty="0"/>
              <a:t>Parallelization methods:</a:t>
            </a:r>
          </a:p>
          <a:p>
            <a:pPr lvl="1"/>
            <a:r>
              <a:rPr lang="en-US" dirty="0"/>
              <a:t>Multithreading (OpenMP)</a:t>
            </a:r>
          </a:p>
          <a:p>
            <a:pPr lvl="1"/>
            <a:r>
              <a:rPr lang="en-US" dirty="0"/>
              <a:t>CUDA </a:t>
            </a:r>
          </a:p>
        </p:txBody>
      </p:sp>
      <p:pic>
        <p:nvPicPr>
          <p:cNvPr id="1026" name="Picture 2" descr="Ray Tracing in One Weekend">
            <a:extLst>
              <a:ext uri="{FF2B5EF4-FFF2-40B4-BE49-F238E27FC236}">
                <a16:creationId xmlns:a16="http://schemas.microsoft.com/office/drawing/2014/main" id="{3C464BD4-B45B-4278-A97F-E1760EB2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696" y="1795296"/>
            <a:ext cx="1782773" cy="2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750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Render a simple image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Setting:</a:t>
            </a:r>
          </a:p>
          <a:p>
            <a:r>
              <a:rPr lang="en-US" dirty="0"/>
              <a:t>Object: 486 spheres</a:t>
            </a:r>
          </a:p>
          <a:p>
            <a:r>
              <a:rPr lang="en-US" dirty="0"/>
              <a:t>Pixels: 300 x 200</a:t>
            </a:r>
          </a:p>
          <a:p>
            <a:r>
              <a:rPr lang="en-US" dirty="0"/>
              <a:t>Samples: 50</a:t>
            </a:r>
          </a:p>
          <a:p>
            <a:r>
              <a:rPr lang="en-US" dirty="0"/>
              <a:t>Max reflection depth: 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79B56-EDB2-4360-B7BB-382A8723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00" y="1969628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66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Parallelize Pixels or Sample Rays? 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Use OpenMP to perform parallelization, speedup:</a:t>
            </a:r>
          </a:p>
          <a:p>
            <a:pPr marL="76200" indent="0">
              <a:buNone/>
            </a:pPr>
            <a:endParaRPr lang="en-US" dirty="0"/>
          </a:p>
        </p:txBody>
      </p:sp>
      <p:graphicFrame>
        <p:nvGraphicFramePr>
          <p:cNvPr id="7" name="Google Shape;4061;p39">
            <a:extLst>
              <a:ext uri="{FF2B5EF4-FFF2-40B4-BE49-F238E27FC236}">
                <a16:creationId xmlns:a16="http://schemas.microsoft.com/office/drawing/2014/main" id="{8E5BF905-DCFC-4CC7-8B1F-5ADA2DE96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441034"/>
              </p:ext>
            </p:extLst>
          </p:nvPr>
        </p:nvGraphicFramePr>
        <p:xfrm>
          <a:off x="896685" y="2523516"/>
          <a:ext cx="6374448" cy="1897359"/>
        </p:xfrm>
        <a:graphic>
          <a:graphicData uri="http://schemas.openxmlformats.org/drawingml/2006/table">
            <a:tbl>
              <a:tblPr>
                <a:noFill/>
                <a:tableStyleId>{01BFF2F0-BDE8-4AFB-B6E5-18095A527426}</a:tableStyleId>
              </a:tblPr>
              <a:tblGrid>
                <a:gridCol w="1593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24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Threads</a:t>
                      </a:r>
                      <a:endParaRPr sz="16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</a:t>
                      </a:r>
                      <a:endParaRPr sz="16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4</a:t>
                      </a:r>
                      <a:endParaRPr sz="16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8</a:t>
                      </a:r>
                      <a:endParaRPr sz="16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4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Pixel-wise Parallel</a:t>
                      </a:r>
                      <a:endParaRPr sz="1600" dirty="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1.53x</a:t>
                      </a:r>
                      <a:endParaRPr sz="1600" b="0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2.63x</a:t>
                      </a:r>
                      <a:endParaRPr sz="1600" b="0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3.25x</a:t>
                      </a:r>
                      <a:endParaRPr sz="1600"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4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Ray-wise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Parallel</a:t>
                      </a:r>
                      <a:endParaRPr sz="1600" dirty="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1.72x</a:t>
                      </a:r>
                      <a:endParaRPr sz="1600" b="0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2.71x</a:t>
                      </a:r>
                      <a:endParaRPr sz="1600" b="0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2.44</a:t>
                      </a:r>
                      <a:r>
                        <a:rPr lang="en-US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 sz="1600" b="0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691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Parallelize Pixels or Sample Rays? 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Use OpenMP to perform parallelization</a:t>
            </a:r>
          </a:p>
          <a:p>
            <a:pPr marL="76200" indent="0">
              <a:buNone/>
            </a:pPr>
            <a:endParaRPr lang="en-US" dirty="0"/>
          </a:p>
        </p:txBody>
      </p:sp>
      <p:graphicFrame>
        <p:nvGraphicFramePr>
          <p:cNvPr id="7" name="Google Shape;4061;p39">
            <a:extLst>
              <a:ext uri="{FF2B5EF4-FFF2-40B4-BE49-F238E27FC236}">
                <a16:creationId xmlns:a16="http://schemas.microsoft.com/office/drawing/2014/main" id="{8E5BF905-DCFC-4CC7-8B1F-5ADA2DE96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660467"/>
              </p:ext>
            </p:extLst>
          </p:nvPr>
        </p:nvGraphicFramePr>
        <p:xfrm>
          <a:off x="896685" y="2523516"/>
          <a:ext cx="6374448" cy="1897359"/>
        </p:xfrm>
        <a:graphic>
          <a:graphicData uri="http://schemas.openxmlformats.org/drawingml/2006/table">
            <a:tbl>
              <a:tblPr>
                <a:noFill/>
                <a:tableStyleId>{01BFF2F0-BDE8-4AFB-B6E5-18095A527426}</a:tableStyleId>
              </a:tblPr>
              <a:tblGrid>
                <a:gridCol w="1593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24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Threads</a:t>
                      </a:r>
                      <a:endParaRPr sz="16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</a:t>
                      </a:r>
                      <a:endParaRPr sz="16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4</a:t>
                      </a:r>
                      <a:endParaRPr sz="16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8</a:t>
                      </a:r>
                      <a:endParaRPr sz="1600" dirty="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4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Pixel-wise Parallel</a:t>
                      </a:r>
                      <a:endParaRPr sz="1600" dirty="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1.53x</a:t>
                      </a:r>
                      <a:endParaRPr sz="1600" b="0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2.63x</a:t>
                      </a:r>
                      <a:endParaRPr sz="1600" b="0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3.25x</a:t>
                      </a:r>
                      <a:endParaRPr sz="1600" b="1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4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Ray-wise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Parallel</a:t>
                      </a:r>
                      <a:endParaRPr sz="1600" dirty="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1.72x</a:t>
                      </a:r>
                      <a:endParaRPr sz="1600" b="0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2.71x</a:t>
                      </a:r>
                      <a:endParaRPr sz="1600" b="0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2.44</a:t>
                      </a:r>
                      <a:r>
                        <a:rPr lang="en-US" sz="1600" b="0" dirty="0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 sz="1600" b="0" dirty="0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3810" marR="93810" marT="70364" marB="70364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C5DA03A-B88B-4061-A3C2-D8679578B4E7}"/>
              </a:ext>
            </a:extLst>
          </p:cNvPr>
          <p:cNvSpPr/>
          <p:nvPr/>
        </p:nvSpPr>
        <p:spPr>
          <a:xfrm>
            <a:off x="3854153" y="3800819"/>
            <a:ext cx="3416980" cy="620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8B8D7-6741-4E28-BC9B-7BD86D197FCE}"/>
              </a:ext>
            </a:extLst>
          </p:cNvPr>
          <p:cNvSpPr txBox="1"/>
          <p:nvPr/>
        </p:nvSpPr>
        <p:spPr>
          <a:xfrm>
            <a:off x="3767769" y="4420875"/>
            <a:ext cx="3581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Synchronization overhead</a:t>
            </a:r>
          </a:p>
        </p:txBody>
      </p:sp>
    </p:spTree>
    <p:extLst>
      <p:ext uri="{BB962C8B-B14F-4D97-AF65-F5344CB8AC3E}">
        <p14:creationId xmlns:p14="http://schemas.microsoft.com/office/powerpoint/2010/main" val="1875663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Parallelize Pixels or Sample Rays? 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1733550"/>
            <a:ext cx="7118194" cy="2980500"/>
          </a:xfrm>
        </p:spPr>
        <p:txBody>
          <a:bodyPr/>
          <a:lstStyle/>
          <a:p>
            <a:pPr marL="76200" indent="0">
              <a:buNone/>
            </a:pPr>
            <a:r>
              <a:rPr lang="en-US" altLang="zh-TW" dirty="0"/>
              <a:t>We decided to parallelize </a:t>
            </a:r>
            <a:r>
              <a:rPr lang="en-US" altLang="zh-TW" b="1" dirty="0"/>
              <a:t>each pixel (pixels distributed)</a:t>
            </a:r>
          </a:p>
          <a:p>
            <a:r>
              <a:rPr lang="en-US" dirty="0"/>
              <a:t>Parallelize with OpenMP</a:t>
            </a:r>
          </a:p>
          <a:p>
            <a:r>
              <a:rPr lang="en-US" dirty="0"/>
              <a:t>Parallelize with CUDA</a:t>
            </a:r>
          </a:p>
          <a:p>
            <a:r>
              <a:rPr lang="en-US" altLang="zh-TW" dirty="0"/>
              <a:t>Compare the results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74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</a:t>
            </a:r>
            <a:r>
              <a:rPr lang="zh-TW" altLang="en-US" dirty="0"/>
              <a:t> </a:t>
            </a:r>
            <a:r>
              <a:rPr lang="en-US" altLang="zh-TW" dirty="0"/>
              <a:t>Settings,</a:t>
            </a:r>
            <a:br>
              <a:rPr lang="en-US" altLang="zh-TW" dirty="0"/>
            </a:br>
            <a:r>
              <a:rPr lang="en-US" altLang="zh-TW" dirty="0"/>
              <a:t>Results,</a:t>
            </a:r>
            <a:br>
              <a:rPr lang="en-US" altLang="zh-TW" dirty="0"/>
            </a:br>
            <a:r>
              <a:rPr lang="en-US" altLang="zh-TW" dirty="0"/>
              <a:t>and Analysis</a:t>
            </a:r>
            <a:endParaRPr dirty="0"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tillium Web"/>
                <a:sym typeface="Titillium Web"/>
              </a:rPr>
              <a:t>Programming and Analyzing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199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Experimental Setting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r>
              <a:rPr lang="en-US" dirty="0"/>
              <a:t>Compare 3 Methods:</a:t>
            </a:r>
          </a:p>
          <a:p>
            <a:pPr lvl="1"/>
            <a:r>
              <a:rPr lang="en-US" dirty="0"/>
              <a:t>Serial</a:t>
            </a:r>
          </a:p>
          <a:p>
            <a:pPr lvl="1"/>
            <a:r>
              <a:rPr lang="en-US" altLang="zh-TW" dirty="0"/>
              <a:t>CPU</a:t>
            </a:r>
            <a:r>
              <a:rPr lang="zh-TW" altLang="en-US" dirty="0"/>
              <a:t> </a:t>
            </a:r>
            <a:r>
              <a:rPr lang="en-US" dirty="0"/>
              <a:t>Multithreading</a:t>
            </a:r>
            <a:r>
              <a:rPr lang="zh-TW" altLang="en-US" dirty="0"/>
              <a:t> </a:t>
            </a:r>
            <a:r>
              <a:rPr lang="en-US" altLang="zh-TW" dirty="0"/>
              <a:t>(OpenMP)</a:t>
            </a:r>
          </a:p>
          <a:p>
            <a:pPr lvl="2"/>
            <a:r>
              <a:rPr lang="en-US" altLang="zh-TW" dirty="0"/>
              <a:t>8 Threads</a:t>
            </a:r>
          </a:p>
          <a:p>
            <a:pPr lvl="1"/>
            <a:r>
              <a:rPr lang="en-US" altLang="zh-TW" dirty="0" err="1"/>
              <a:t>Cuda</a:t>
            </a:r>
            <a:endParaRPr lang="en-US" altLang="zh-TW" dirty="0"/>
          </a:p>
          <a:p>
            <a:pPr lvl="2"/>
            <a:r>
              <a:rPr lang="en-US" altLang="zh-TW" dirty="0"/>
              <a:t>Grid size 8x8</a:t>
            </a:r>
          </a:p>
          <a:p>
            <a:pPr lvl="2"/>
            <a:r>
              <a:rPr lang="en-US" altLang="zh-TW" dirty="0"/>
              <a:t>Block size 8x8</a:t>
            </a:r>
          </a:p>
          <a:p>
            <a:pPr marL="990600" lvl="2" indent="-879475">
              <a:buNone/>
            </a:pPr>
            <a:r>
              <a:rPr lang="en-US" altLang="zh-TW" dirty="0"/>
              <a:t>Parallelize serial by distributing pixels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1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Experimental Setting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pPr marL="76200" indent="0">
              <a:buNone/>
            </a:pPr>
            <a:r>
              <a:rPr lang="en-US" altLang="zh-TW" dirty="0"/>
              <a:t>4 settings:</a:t>
            </a:r>
            <a:endParaRPr lang="en-US" dirty="0"/>
          </a:p>
          <a:p>
            <a:r>
              <a:rPr lang="en-US" dirty="0"/>
              <a:t>Image size (number of pixels)</a:t>
            </a:r>
          </a:p>
          <a:p>
            <a:r>
              <a:rPr lang="en-US" dirty="0"/>
              <a:t>Ray samples per pixel</a:t>
            </a:r>
          </a:p>
          <a:p>
            <a:r>
              <a:rPr lang="en-US" dirty="0"/>
              <a:t>Maximum reflection depth</a:t>
            </a:r>
          </a:p>
          <a:p>
            <a:r>
              <a:rPr lang="en-US" dirty="0"/>
              <a:t>Different scenes</a:t>
            </a:r>
          </a:p>
          <a:p>
            <a:pPr marL="76200" indent="0">
              <a:buNone/>
            </a:pPr>
            <a:r>
              <a:rPr lang="en-US" dirty="0"/>
              <a:t>Analyze the performance of the methods under different settings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B26817-A26F-4A36-B5DA-F9141AD56264}"/>
                  </a:ext>
                </a:extLst>
              </p:cNvPr>
              <p:cNvSpPr/>
              <p:nvPr/>
            </p:nvSpPr>
            <p:spPr>
              <a:xfrm>
                <a:off x="5180785" y="2931412"/>
                <a:ext cx="26824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B26817-A26F-4A36-B5DA-F9141AD56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85" y="2931412"/>
                <a:ext cx="268240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46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3528625" y="1005185"/>
            <a:ext cx="3906600" cy="10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Ray Tracing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3528625" y="1984835"/>
            <a:ext cx="4090200" cy="29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/>
              <a:t>A technique to generate </a:t>
            </a:r>
            <a:r>
              <a:rPr lang="en" sz="1800" b="1" dirty="0">
                <a:latin typeface="Titillium Web"/>
                <a:ea typeface="Titillium Web"/>
                <a:cs typeface="Titillium Web"/>
                <a:sym typeface="Titillium Web"/>
              </a:rPr>
              <a:t>photorealistic</a:t>
            </a:r>
            <a:r>
              <a:rPr lang="en" sz="1800" dirty="0"/>
              <a:t> 3D images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/>
              <a:t>It uses a </a:t>
            </a:r>
            <a:r>
              <a:rPr lang="en" sz="1800" b="1" dirty="0">
                <a:latin typeface="Titillium Web"/>
                <a:ea typeface="Titillium Web"/>
                <a:cs typeface="Titillium Web"/>
                <a:sym typeface="Titillium Web"/>
              </a:rPr>
              <a:t>pixel-based rendering</a:t>
            </a:r>
            <a:r>
              <a:rPr lang="en" sz="1800" dirty="0"/>
              <a:t> approach to model </a:t>
            </a:r>
            <a:r>
              <a:rPr lang="en" sz="1800" b="1" dirty="0">
                <a:latin typeface="Titillium Web"/>
                <a:ea typeface="Titillium Web"/>
                <a:cs typeface="Titillium Web"/>
                <a:sym typeface="Titillium Web"/>
              </a:rPr>
              <a:t>light transport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endParaRPr sz="18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/>
              <a:t>Can simulate </a:t>
            </a:r>
            <a:r>
              <a:rPr lang="en" sz="1800" b="1" dirty="0">
                <a:latin typeface="Titillium Web"/>
                <a:ea typeface="Titillium Web"/>
                <a:cs typeface="Titillium Web"/>
                <a:sym typeface="Titillium Web"/>
              </a:rPr>
              <a:t>optical effects</a:t>
            </a:r>
            <a:r>
              <a:rPr lang="en" sz="1800" dirty="0"/>
              <a:t> such as reflection, refraction, soft shadows, scattering, etc.</a:t>
            </a:r>
            <a:endParaRPr sz="1800" dirty="0"/>
          </a:p>
        </p:txBody>
      </p:sp>
      <p:pic>
        <p:nvPicPr>
          <p:cNvPr id="3872" name="Google Shape;3872;p18"/>
          <p:cNvPicPr preferRelativeResize="0"/>
          <p:nvPr/>
        </p:nvPicPr>
        <p:blipFill rotWithShape="1">
          <a:blip r:embed="rId3">
            <a:alphaModFix/>
          </a:blip>
          <a:srcRect l="18987" r="1898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Experimental Setting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Performance metric</a:t>
            </a:r>
          </a:p>
          <a:p>
            <a:r>
              <a:rPr lang="en-US" dirty="0"/>
              <a:t>Execution time of </a:t>
            </a:r>
            <a:r>
              <a:rPr lang="en-US" b="1" dirty="0"/>
              <a:t>parallelized section</a:t>
            </a:r>
          </a:p>
          <a:p>
            <a:r>
              <a:rPr lang="en-US" dirty="0"/>
              <a:t>Speedup relative to serial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26721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Platform</a:t>
            </a:r>
            <a:r>
              <a:rPr lang="zh-TW" altLang="en-US" dirty="0"/>
              <a:t> </a:t>
            </a:r>
            <a:r>
              <a:rPr lang="en-US" altLang="zh-TW" dirty="0"/>
              <a:t>and Implementation</a:t>
            </a:r>
            <a:r>
              <a:rPr lang="zh-TW" altLang="en-US" dirty="0"/>
              <a:t> </a:t>
            </a:r>
            <a:r>
              <a:rPr lang="en-US" altLang="zh-TW" dirty="0"/>
              <a:t>Details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pPr marL="76200" indent="0">
              <a:buNone/>
            </a:pPr>
            <a:r>
              <a:rPr lang="en-US" b="1" dirty="0"/>
              <a:t>OS: </a:t>
            </a:r>
            <a:r>
              <a:rPr lang="en-US" dirty="0"/>
              <a:t>Ubuntu 20.04.5 LTS</a:t>
            </a:r>
            <a:br>
              <a:rPr lang="en-US" dirty="0"/>
            </a:br>
            <a:r>
              <a:rPr lang="en-US" b="1" dirty="0"/>
              <a:t>CPU: </a:t>
            </a:r>
            <a:r>
              <a:rPr lang="en-US" dirty="0"/>
              <a:t>AMD® Ryzen 7 3750h with </a:t>
            </a:r>
            <a:r>
              <a:rPr lang="en-US" dirty="0" err="1"/>
              <a:t>radeon</a:t>
            </a:r>
            <a:r>
              <a:rPr lang="en-US" dirty="0"/>
              <a:t> </a:t>
            </a:r>
            <a:r>
              <a:rPr lang="en-US" dirty="0" err="1"/>
              <a:t>vega</a:t>
            </a:r>
            <a:r>
              <a:rPr lang="en-US" dirty="0"/>
              <a:t> mobile </a:t>
            </a:r>
            <a:r>
              <a:rPr lang="en-US" dirty="0" err="1"/>
              <a:t>gfx</a:t>
            </a:r>
            <a:r>
              <a:rPr lang="en-US" dirty="0"/>
              <a:t> × 8</a:t>
            </a:r>
            <a:br>
              <a:rPr lang="en-US" dirty="0"/>
            </a:br>
            <a:r>
              <a:rPr lang="en-US" b="1" dirty="0"/>
              <a:t>GPU: </a:t>
            </a:r>
            <a:r>
              <a:rPr lang="en-US" dirty="0"/>
              <a:t>GeForce GTX 1650 Mobile / Max-Q</a:t>
            </a:r>
            <a:br>
              <a:rPr lang="en-US" dirty="0"/>
            </a:br>
            <a:r>
              <a:rPr lang="en-US" b="1" dirty="0"/>
              <a:t>MEM: </a:t>
            </a:r>
            <a:r>
              <a:rPr lang="en-US" dirty="0"/>
              <a:t>15.4 </a:t>
            </a:r>
            <a:r>
              <a:rPr lang="en-US" dirty="0" err="1"/>
              <a:t>GiB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95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1. Image Size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Setting 1: Modify Number of Pixels</a:t>
            </a:r>
          </a:p>
          <a:p>
            <a:r>
              <a:rPr lang="en-US" dirty="0"/>
              <a:t>Samples per pixel: 50</a:t>
            </a:r>
          </a:p>
          <a:p>
            <a:r>
              <a:rPr lang="en-US" dirty="0"/>
              <a:t>Max reflection depth: 50</a:t>
            </a:r>
          </a:p>
          <a:p>
            <a:r>
              <a:rPr lang="en-US" dirty="0"/>
              <a:t>Three image sizes:</a:t>
            </a:r>
          </a:p>
          <a:p>
            <a:pPr lvl="1"/>
            <a:r>
              <a:rPr lang="en-US" dirty="0"/>
              <a:t>300x200</a:t>
            </a:r>
          </a:p>
          <a:p>
            <a:pPr lvl="1"/>
            <a:r>
              <a:rPr lang="en-US" dirty="0"/>
              <a:t>600x400</a:t>
            </a:r>
          </a:p>
          <a:p>
            <a:pPr lvl="1"/>
            <a:r>
              <a:rPr lang="en-US" dirty="0"/>
              <a:t>1200x800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7501E-3DEA-4593-93A7-661C9E91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71750"/>
            <a:ext cx="2798859" cy="18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71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89C3F5-8FFD-4C56-82FA-A7030DCE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56" y="-166046"/>
            <a:ext cx="5284282" cy="3434783"/>
          </a:xfrm>
          <a:prstGeom prst="rect">
            <a:avLst/>
          </a:prstGeom>
        </p:spPr>
      </p:pic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538838" y="18389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1. Image Size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6B91C0-7F17-4D56-A34B-DEB48B9CB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74784"/>
              </p:ext>
            </p:extLst>
          </p:nvPr>
        </p:nvGraphicFramePr>
        <p:xfrm>
          <a:off x="776377" y="3342735"/>
          <a:ext cx="6761090" cy="163050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65870">
                  <a:extLst>
                    <a:ext uri="{9D8B030D-6E8A-4147-A177-3AD203B41FA5}">
                      <a16:colId xmlns:a16="http://schemas.microsoft.com/office/drawing/2014/main" val="2321041351"/>
                    </a:ext>
                  </a:extLst>
                </a:gridCol>
                <a:gridCol w="965870">
                  <a:extLst>
                    <a:ext uri="{9D8B030D-6E8A-4147-A177-3AD203B41FA5}">
                      <a16:colId xmlns:a16="http://schemas.microsoft.com/office/drawing/2014/main" val="2388883710"/>
                    </a:ext>
                  </a:extLst>
                </a:gridCol>
                <a:gridCol w="965870">
                  <a:extLst>
                    <a:ext uri="{9D8B030D-6E8A-4147-A177-3AD203B41FA5}">
                      <a16:colId xmlns:a16="http://schemas.microsoft.com/office/drawing/2014/main" val="1894520997"/>
                    </a:ext>
                  </a:extLst>
                </a:gridCol>
                <a:gridCol w="965870">
                  <a:extLst>
                    <a:ext uri="{9D8B030D-6E8A-4147-A177-3AD203B41FA5}">
                      <a16:colId xmlns:a16="http://schemas.microsoft.com/office/drawing/2014/main" val="222108797"/>
                    </a:ext>
                  </a:extLst>
                </a:gridCol>
                <a:gridCol w="965870">
                  <a:extLst>
                    <a:ext uri="{9D8B030D-6E8A-4147-A177-3AD203B41FA5}">
                      <a16:colId xmlns:a16="http://schemas.microsoft.com/office/drawing/2014/main" val="683406742"/>
                    </a:ext>
                  </a:extLst>
                </a:gridCol>
                <a:gridCol w="965870">
                  <a:extLst>
                    <a:ext uri="{9D8B030D-6E8A-4147-A177-3AD203B41FA5}">
                      <a16:colId xmlns:a16="http://schemas.microsoft.com/office/drawing/2014/main" val="3899987940"/>
                    </a:ext>
                  </a:extLst>
                </a:gridCol>
                <a:gridCol w="965870">
                  <a:extLst>
                    <a:ext uri="{9D8B030D-6E8A-4147-A177-3AD203B41FA5}">
                      <a16:colId xmlns:a16="http://schemas.microsoft.com/office/drawing/2014/main" val="4204612140"/>
                    </a:ext>
                  </a:extLst>
                </a:gridCol>
              </a:tblGrid>
              <a:tr h="33817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Size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300x200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600x400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1200x800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57885302"/>
                  </a:ext>
                </a:extLst>
              </a:tr>
              <a:tr h="338173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218897"/>
                  </a:ext>
                </a:extLst>
              </a:tr>
              <a:tr h="338173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serial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17.7s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1.0x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70.42s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1.0x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285.28s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1.0x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07765798"/>
                  </a:ext>
                </a:extLst>
              </a:tr>
              <a:tr h="277812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multi-thread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6.50s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2.72x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21.77s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3.23x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90.1s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3.17x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42344102"/>
                  </a:ext>
                </a:extLst>
              </a:tr>
              <a:tr h="338173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cuda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1.48s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11.96x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4.83s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14.58x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18.33s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15.56x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6858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499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89C3F5-8FFD-4C56-82FA-A7030DCE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56" y="-166046"/>
            <a:ext cx="5284282" cy="3434783"/>
          </a:xfrm>
          <a:prstGeom prst="rect">
            <a:avLst/>
          </a:prstGeom>
        </p:spPr>
      </p:pic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538838" y="18389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1. Image Size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0FD9D2-949D-4EFC-8592-D825F5047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15253"/>
              </p:ext>
            </p:extLst>
          </p:nvPr>
        </p:nvGraphicFramePr>
        <p:xfrm>
          <a:off x="778119" y="3341720"/>
          <a:ext cx="6761097" cy="169086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65871">
                  <a:extLst>
                    <a:ext uri="{9D8B030D-6E8A-4147-A177-3AD203B41FA5}">
                      <a16:colId xmlns:a16="http://schemas.microsoft.com/office/drawing/2014/main" val="2321041351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2388883710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1894520997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222108797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683406742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3899987940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4204612140"/>
                    </a:ext>
                  </a:extLst>
                </a:gridCol>
              </a:tblGrid>
              <a:tr h="33817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Size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300x200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600x400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1200x800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57885302"/>
                  </a:ext>
                </a:extLst>
              </a:tr>
              <a:tr h="338173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218897"/>
                  </a:ext>
                </a:extLst>
              </a:tr>
              <a:tr h="338173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serial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17.7s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1.0x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70.42s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1.0x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285.28s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1.0x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07765798"/>
                  </a:ext>
                </a:extLst>
              </a:tr>
              <a:tr h="338173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multi-thread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6.50s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2.72x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21.77s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3.23x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90.1s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3.17x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42344102"/>
                  </a:ext>
                </a:extLst>
              </a:tr>
              <a:tr h="338173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cuda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1.48s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11.96x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4.83s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14.58x</a:t>
                      </a:r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18.33s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15.56x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68584259"/>
                  </a:ext>
                </a:extLst>
              </a:tr>
            </a:tbl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001707-F6A6-4CF3-B094-D04E5C698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469" y="1041298"/>
            <a:ext cx="2341548" cy="2077917"/>
          </a:xfrm>
        </p:spPr>
        <p:txBody>
          <a:bodyPr/>
          <a:lstStyle/>
          <a:p>
            <a:pPr marL="341313" indent="-265113">
              <a:buSzPct val="100000"/>
            </a:pPr>
            <a:r>
              <a:rPr lang="en-US" sz="1600" dirty="0"/>
              <a:t>As the image size increases, the speedup by GPU becomes even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3048997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 Ray Samples per Pixels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Setting 2: </a:t>
            </a:r>
            <a:r>
              <a:rPr lang="en-US" altLang="zh-TW" dirty="0"/>
              <a:t>Ray samples per pixels</a:t>
            </a:r>
            <a:endParaRPr lang="en-US" dirty="0"/>
          </a:p>
          <a:p>
            <a:r>
              <a:rPr lang="en-US" dirty="0"/>
              <a:t>Image size: 600x400</a:t>
            </a:r>
          </a:p>
          <a:p>
            <a:r>
              <a:rPr lang="en-US" dirty="0"/>
              <a:t>Max reflection depth: 50</a:t>
            </a:r>
          </a:p>
          <a:p>
            <a:r>
              <a:rPr lang="en-US" dirty="0"/>
              <a:t>Three different sample rates:</a:t>
            </a:r>
          </a:p>
          <a:p>
            <a:pPr lvl="1"/>
            <a:r>
              <a:rPr lang="en-US" dirty="0"/>
              <a:t>10</a:t>
            </a:r>
          </a:p>
          <a:p>
            <a:pPr lvl="1"/>
            <a:r>
              <a:rPr lang="en-US" dirty="0"/>
              <a:t>50</a:t>
            </a:r>
          </a:p>
          <a:p>
            <a:pPr lvl="1"/>
            <a:r>
              <a:rPr lang="en-US" dirty="0"/>
              <a:t>200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2C7B6-B569-446C-9FBC-FF3F24E3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75" y="0"/>
            <a:ext cx="2626724" cy="1751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76893-E61D-4B1B-83ED-221A039A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275" y="1724721"/>
            <a:ext cx="2626723" cy="1751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443E9-0FBA-4258-842F-617DF7AE4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275" y="3448639"/>
            <a:ext cx="2626723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40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5612B-5DC4-424E-B06D-E7A4A3728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650" y="0"/>
            <a:ext cx="5080782" cy="3302508"/>
          </a:xfrm>
          <a:prstGeom prst="rect">
            <a:avLst/>
          </a:prstGeom>
        </p:spPr>
      </p:pic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538838" y="594096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Ray Samples</a:t>
            </a:r>
            <a:br>
              <a:rPr lang="en-US" dirty="0"/>
            </a:br>
            <a:r>
              <a:rPr lang="en-US" dirty="0"/>
              <a:t>per Pixel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E620AC-3266-47F8-A4EA-2CD9D417A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977449"/>
              </p:ext>
            </p:extLst>
          </p:nvPr>
        </p:nvGraphicFramePr>
        <p:xfrm>
          <a:off x="769572" y="3358498"/>
          <a:ext cx="6761097" cy="155850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65871">
                  <a:extLst>
                    <a:ext uri="{9D8B030D-6E8A-4147-A177-3AD203B41FA5}">
                      <a16:colId xmlns:a16="http://schemas.microsoft.com/office/drawing/2014/main" val="2321041351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2388883710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1894520997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222108797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683406742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3899987940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4204612140"/>
                    </a:ext>
                  </a:extLst>
                </a:gridCol>
              </a:tblGrid>
              <a:tr h="394047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effectLst/>
                        </a:rPr>
                        <a:t>Samples</a:t>
                      </a: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10 samples</a:t>
                      </a: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50 samples</a:t>
                      </a: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200 samples</a:t>
                      </a: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57885302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218897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serial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14.17s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70.33s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281.75s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07765798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multithread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4.58s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3.09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21.71s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3.24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87.92s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3.2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42344102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cuda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1.03s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13.76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4.85s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14.5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19.06s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14.78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68584259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13BADF-C753-4586-8326-6EB371350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469" y="1322225"/>
            <a:ext cx="2341548" cy="2077917"/>
          </a:xfrm>
        </p:spPr>
        <p:txBody>
          <a:bodyPr/>
          <a:lstStyle/>
          <a:p>
            <a:pPr marL="341313" indent="-265113">
              <a:buSzPct val="100000"/>
            </a:pPr>
            <a:r>
              <a:rPr lang="en-US" sz="1600" dirty="0"/>
              <a:t>We’re both adding computations</a:t>
            </a:r>
          </a:p>
        </p:txBody>
      </p:sp>
    </p:spTree>
    <p:extLst>
      <p:ext uri="{BB962C8B-B14F-4D97-AF65-F5344CB8AC3E}">
        <p14:creationId xmlns:p14="http://schemas.microsoft.com/office/powerpoint/2010/main" val="3620838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Maximum Reflection Depth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Setting 3: </a:t>
            </a:r>
            <a:r>
              <a:rPr lang="en-US" altLang="zh-TW" dirty="0"/>
              <a:t>Maximum Reflection Depth</a:t>
            </a:r>
            <a:endParaRPr lang="en-US" dirty="0"/>
          </a:p>
          <a:p>
            <a:r>
              <a:rPr lang="en-US" dirty="0"/>
              <a:t>Image Size: 600x400</a:t>
            </a:r>
          </a:p>
          <a:p>
            <a:r>
              <a:rPr lang="en-US" dirty="0"/>
              <a:t>Samples per Pixel: 50</a:t>
            </a:r>
          </a:p>
          <a:p>
            <a:r>
              <a:rPr lang="en-US" dirty="0"/>
              <a:t>Three maximum reflection depth:</a:t>
            </a:r>
          </a:p>
          <a:p>
            <a:pPr lvl="1"/>
            <a:r>
              <a:rPr lang="en-US" dirty="0"/>
              <a:t>10</a:t>
            </a:r>
          </a:p>
          <a:p>
            <a:pPr lvl="1"/>
            <a:r>
              <a:rPr lang="en-US" dirty="0"/>
              <a:t>25</a:t>
            </a:r>
          </a:p>
          <a:p>
            <a:pPr lvl="1"/>
            <a:r>
              <a:rPr lang="en-US" dirty="0"/>
              <a:t>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77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2065A-F90F-4F98-AB06-8A3F1736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75" y="119641"/>
            <a:ext cx="4825088" cy="3136307"/>
          </a:xfrm>
          <a:prstGeom prst="rect">
            <a:avLst/>
          </a:prstGeom>
        </p:spPr>
      </p:pic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538838" y="594096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Maximum</a:t>
            </a:r>
            <a:br>
              <a:rPr lang="en-US" dirty="0"/>
            </a:br>
            <a:r>
              <a:rPr lang="en-US" dirty="0"/>
              <a:t>Reflection Depth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E620AC-3266-47F8-A4EA-2CD9D417A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01797"/>
              </p:ext>
            </p:extLst>
          </p:nvPr>
        </p:nvGraphicFramePr>
        <p:xfrm>
          <a:off x="769572" y="3358498"/>
          <a:ext cx="6761097" cy="155850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65871">
                  <a:extLst>
                    <a:ext uri="{9D8B030D-6E8A-4147-A177-3AD203B41FA5}">
                      <a16:colId xmlns:a16="http://schemas.microsoft.com/office/drawing/2014/main" val="2321041351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2388883710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1894520997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222108797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683406742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3899987940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4204612140"/>
                    </a:ext>
                  </a:extLst>
                </a:gridCol>
              </a:tblGrid>
              <a:tr h="394047">
                <a:tc>
                  <a:txBody>
                    <a:bodyPr/>
                    <a:lstStyle/>
                    <a:p>
                      <a:pPr algn="l"/>
                      <a:r>
                        <a:rPr lang="en-US" sz="1000" b="1">
                          <a:effectLst/>
                        </a:rPr>
                        <a:t>max depth</a:t>
                      </a: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25</a:t>
                      </a: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50</a:t>
                      </a: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57885302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218897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serial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68.97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71.30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70.72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07765798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multithread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24.37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2.83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23.69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3.01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22.17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3.19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42344102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cuda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2.38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28.98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3.53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20.21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4.84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14.61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6858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273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538838" y="594096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Maximum</a:t>
            </a:r>
            <a:br>
              <a:rPr lang="en-US" dirty="0"/>
            </a:br>
            <a:r>
              <a:rPr lang="en-US" dirty="0"/>
              <a:t>Reflection Depth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3F4F547-9D1F-E1F1-F31A-56CB07AA750A}"/>
              </a:ext>
            </a:extLst>
          </p:cNvPr>
          <p:cNvSpPr/>
          <p:nvPr/>
        </p:nvSpPr>
        <p:spPr>
          <a:xfrm>
            <a:off x="1361539" y="2102694"/>
            <a:ext cx="5545885" cy="1708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B0C4D0-94D0-F42A-A357-0C0DA8A58BB7}"/>
              </a:ext>
            </a:extLst>
          </p:cNvPr>
          <p:cNvCxnSpPr/>
          <p:nvPr/>
        </p:nvCxnSpPr>
        <p:spPr>
          <a:xfrm>
            <a:off x="2100649" y="2102694"/>
            <a:ext cx="0" cy="17085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F0FA79-D5DD-49A2-BD7A-F89D70246FDB}"/>
              </a:ext>
            </a:extLst>
          </p:cNvPr>
          <p:cNvCxnSpPr>
            <a:cxnSpLocks/>
          </p:cNvCxnSpPr>
          <p:nvPr/>
        </p:nvCxnSpPr>
        <p:spPr>
          <a:xfrm>
            <a:off x="2685535" y="2081196"/>
            <a:ext cx="0" cy="766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E2167-D587-9F35-063E-DA77DB541B7B}"/>
              </a:ext>
            </a:extLst>
          </p:cNvPr>
          <p:cNvCxnSpPr>
            <a:cxnSpLocks/>
          </p:cNvCxnSpPr>
          <p:nvPr/>
        </p:nvCxnSpPr>
        <p:spPr>
          <a:xfrm>
            <a:off x="3270421" y="2102694"/>
            <a:ext cx="0" cy="547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4E6658-4017-B6A1-6EFD-2C9F6AEBE319}"/>
              </a:ext>
            </a:extLst>
          </p:cNvPr>
          <p:cNvCxnSpPr>
            <a:cxnSpLocks/>
          </p:cNvCxnSpPr>
          <p:nvPr/>
        </p:nvCxnSpPr>
        <p:spPr>
          <a:xfrm>
            <a:off x="3855307" y="2102694"/>
            <a:ext cx="0" cy="3616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A53654-26BF-D159-739D-DBFC89CD7D7F}"/>
              </a:ext>
            </a:extLst>
          </p:cNvPr>
          <p:cNvCxnSpPr>
            <a:cxnSpLocks/>
          </p:cNvCxnSpPr>
          <p:nvPr/>
        </p:nvCxnSpPr>
        <p:spPr>
          <a:xfrm>
            <a:off x="4440193" y="2102694"/>
            <a:ext cx="0" cy="744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90CB2B-D784-4EBF-DECE-53A891EFA020}"/>
              </a:ext>
            </a:extLst>
          </p:cNvPr>
          <p:cNvCxnSpPr>
            <a:cxnSpLocks/>
          </p:cNvCxnSpPr>
          <p:nvPr/>
        </p:nvCxnSpPr>
        <p:spPr>
          <a:xfrm>
            <a:off x="5025079" y="2081196"/>
            <a:ext cx="0" cy="5685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1F639-39C6-23CC-4BAF-69DA93C19315}"/>
              </a:ext>
            </a:extLst>
          </p:cNvPr>
          <p:cNvCxnSpPr>
            <a:cxnSpLocks/>
          </p:cNvCxnSpPr>
          <p:nvPr/>
        </p:nvCxnSpPr>
        <p:spPr>
          <a:xfrm>
            <a:off x="5609965" y="2102694"/>
            <a:ext cx="0" cy="5255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169208-800E-1D07-7257-87F8B0C08282}"/>
              </a:ext>
            </a:extLst>
          </p:cNvPr>
          <p:cNvCxnSpPr>
            <a:cxnSpLocks/>
          </p:cNvCxnSpPr>
          <p:nvPr/>
        </p:nvCxnSpPr>
        <p:spPr>
          <a:xfrm>
            <a:off x="6194851" y="2102694"/>
            <a:ext cx="0" cy="50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C2A015-60CB-C3A3-71F6-A5779149F9A7}"/>
              </a:ext>
            </a:extLst>
          </p:cNvPr>
          <p:cNvSpPr txBox="1"/>
          <p:nvPr/>
        </p:nvSpPr>
        <p:spPr>
          <a:xfrm>
            <a:off x="1640099" y="27815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en-TW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3D758-58C0-4BC4-E0BA-E0744D78E81B}"/>
              </a:ext>
            </a:extLst>
          </p:cNvPr>
          <p:cNvSpPr txBox="1"/>
          <p:nvPr/>
        </p:nvSpPr>
        <p:spPr>
          <a:xfrm>
            <a:off x="2278532" y="23401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25</a:t>
            </a:r>
            <a:endParaRPr lang="en-TW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D21859-CC7A-77B6-317A-108BBDFDFFDD}"/>
              </a:ext>
            </a:extLst>
          </p:cNvPr>
          <p:cNvSpPr txBox="1"/>
          <p:nvPr/>
        </p:nvSpPr>
        <p:spPr>
          <a:xfrm>
            <a:off x="3057102" y="1744875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Per</a:t>
            </a:r>
            <a:r>
              <a:rPr lang="zh-TW" altLang="en-US" dirty="0"/>
              <a:t> </a:t>
            </a:r>
            <a:r>
              <a:rPr lang="en-US" altLang="zh-TW" dirty="0"/>
              <a:t>pixel</a:t>
            </a:r>
            <a:r>
              <a:rPr lang="zh-TW" altLang="en-US" dirty="0"/>
              <a:t> </a:t>
            </a:r>
            <a:r>
              <a:rPr lang="en-US" altLang="zh-TW" dirty="0"/>
              <a:t>reflection</a:t>
            </a:r>
            <a:r>
              <a:rPr lang="zh-TW" altLang="en-US" dirty="0"/>
              <a:t> </a:t>
            </a:r>
            <a:r>
              <a:rPr lang="en-US" altLang="zh-TW" dirty="0"/>
              <a:t>depth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1522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19"/>
          <p:cNvSpPr txBox="1">
            <a:spLocks noGrp="1"/>
          </p:cNvSpPr>
          <p:nvPr>
            <p:ph type="title"/>
          </p:nvPr>
        </p:nvSpPr>
        <p:spPr>
          <a:xfrm>
            <a:off x="3528625" y="1996675"/>
            <a:ext cx="3906600" cy="10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Ray Tracing</a:t>
            </a:r>
            <a:endParaRPr dirty="0"/>
          </a:p>
        </p:txBody>
      </p:sp>
      <p:sp>
        <p:nvSpPr>
          <p:cNvPr id="3879" name="Google Shape;3879;p19"/>
          <p:cNvSpPr txBox="1">
            <a:spLocks noGrp="1"/>
          </p:cNvSpPr>
          <p:nvPr>
            <p:ph type="body" idx="1"/>
          </p:nvPr>
        </p:nvSpPr>
        <p:spPr>
          <a:xfrm>
            <a:off x="3528625" y="2976325"/>
            <a:ext cx="40902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/>
              <a:t>Deals with </a:t>
            </a:r>
            <a:r>
              <a:rPr lang="en" sz="1800" b="1" dirty="0">
                <a:latin typeface="Titillium Web"/>
                <a:ea typeface="Titillium Web"/>
                <a:cs typeface="Titillium Web"/>
                <a:sym typeface="Titillium Web"/>
              </a:rPr>
              <a:t>global illumination</a:t>
            </a: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/>
              <a:t>Path tracing is </a:t>
            </a:r>
            <a:r>
              <a:rPr lang="en" sz="1800" b="1" dirty="0"/>
              <a:t>one of the most </a:t>
            </a:r>
            <a:r>
              <a:rPr lang="en" sz="1800" dirty="0"/>
              <a:t>common ray tracing techniques</a:t>
            </a:r>
            <a:endParaRPr sz="1800" dirty="0"/>
          </a:p>
        </p:txBody>
      </p:sp>
      <p:sp>
        <p:nvSpPr>
          <p:cNvPr id="3881" name="Google Shape;3881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Google Shape;3890;p20">
            <a:extLst>
              <a:ext uri="{FF2B5EF4-FFF2-40B4-BE49-F238E27FC236}">
                <a16:creationId xmlns:a16="http://schemas.microsoft.com/office/drawing/2014/main" id="{47834858-F5BC-4BF3-A0C3-115C345769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42" r="3607"/>
          <a:stretch/>
        </p:blipFill>
        <p:spPr>
          <a:xfrm>
            <a:off x="0" y="-22763"/>
            <a:ext cx="3166897" cy="259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891;p20">
            <a:extLst>
              <a:ext uri="{FF2B5EF4-FFF2-40B4-BE49-F238E27FC236}">
                <a16:creationId xmlns:a16="http://schemas.microsoft.com/office/drawing/2014/main" id="{CA0B5694-8C0F-4244-AD27-09CDC528E3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824" r="3634"/>
          <a:stretch/>
        </p:blipFill>
        <p:spPr>
          <a:xfrm>
            <a:off x="0" y="2544526"/>
            <a:ext cx="3166897" cy="259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538838" y="594096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Maximum</a:t>
            </a:r>
            <a:br>
              <a:rPr lang="en-US" dirty="0"/>
            </a:br>
            <a:r>
              <a:rPr lang="en-US" dirty="0"/>
              <a:t>Reflection Depth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3F4F547-9D1F-E1F1-F31A-56CB07AA750A}"/>
              </a:ext>
            </a:extLst>
          </p:cNvPr>
          <p:cNvSpPr/>
          <p:nvPr/>
        </p:nvSpPr>
        <p:spPr>
          <a:xfrm>
            <a:off x="1361539" y="2102694"/>
            <a:ext cx="5545885" cy="1708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B0C4D0-94D0-F42A-A357-0C0DA8A58BB7}"/>
              </a:ext>
            </a:extLst>
          </p:cNvPr>
          <p:cNvCxnSpPr/>
          <p:nvPr/>
        </p:nvCxnSpPr>
        <p:spPr>
          <a:xfrm>
            <a:off x="2100649" y="2102694"/>
            <a:ext cx="0" cy="17085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F0FA79-D5DD-49A2-BD7A-F89D70246FDB}"/>
              </a:ext>
            </a:extLst>
          </p:cNvPr>
          <p:cNvCxnSpPr>
            <a:cxnSpLocks/>
          </p:cNvCxnSpPr>
          <p:nvPr/>
        </p:nvCxnSpPr>
        <p:spPr>
          <a:xfrm>
            <a:off x="2685535" y="2081196"/>
            <a:ext cx="0" cy="766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E2167-D587-9F35-063E-DA77DB541B7B}"/>
              </a:ext>
            </a:extLst>
          </p:cNvPr>
          <p:cNvCxnSpPr>
            <a:cxnSpLocks/>
          </p:cNvCxnSpPr>
          <p:nvPr/>
        </p:nvCxnSpPr>
        <p:spPr>
          <a:xfrm>
            <a:off x="3270421" y="2102694"/>
            <a:ext cx="0" cy="547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4E6658-4017-B6A1-6EFD-2C9F6AEBE319}"/>
              </a:ext>
            </a:extLst>
          </p:cNvPr>
          <p:cNvCxnSpPr>
            <a:cxnSpLocks/>
          </p:cNvCxnSpPr>
          <p:nvPr/>
        </p:nvCxnSpPr>
        <p:spPr>
          <a:xfrm>
            <a:off x="3855307" y="2102694"/>
            <a:ext cx="0" cy="3616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A53654-26BF-D159-739D-DBFC89CD7D7F}"/>
              </a:ext>
            </a:extLst>
          </p:cNvPr>
          <p:cNvCxnSpPr>
            <a:cxnSpLocks/>
          </p:cNvCxnSpPr>
          <p:nvPr/>
        </p:nvCxnSpPr>
        <p:spPr>
          <a:xfrm>
            <a:off x="4440193" y="2102694"/>
            <a:ext cx="0" cy="744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90CB2B-D784-4EBF-DECE-53A891EFA020}"/>
              </a:ext>
            </a:extLst>
          </p:cNvPr>
          <p:cNvCxnSpPr>
            <a:cxnSpLocks/>
          </p:cNvCxnSpPr>
          <p:nvPr/>
        </p:nvCxnSpPr>
        <p:spPr>
          <a:xfrm>
            <a:off x="5025079" y="2081196"/>
            <a:ext cx="0" cy="5685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1F639-39C6-23CC-4BAF-69DA93C19315}"/>
              </a:ext>
            </a:extLst>
          </p:cNvPr>
          <p:cNvCxnSpPr>
            <a:cxnSpLocks/>
          </p:cNvCxnSpPr>
          <p:nvPr/>
        </p:nvCxnSpPr>
        <p:spPr>
          <a:xfrm>
            <a:off x="5609965" y="2102694"/>
            <a:ext cx="0" cy="5255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169208-800E-1D07-7257-87F8B0C08282}"/>
              </a:ext>
            </a:extLst>
          </p:cNvPr>
          <p:cNvCxnSpPr>
            <a:cxnSpLocks/>
          </p:cNvCxnSpPr>
          <p:nvPr/>
        </p:nvCxnSpPr>
        <p:spPr>
          <a:xfrm>
            <a:off x="6194851" y="2102694"/>
            <a:ext cx="0" cy="50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C2A015-60CB-C3A3-71F6-A5779149F9A7}"/>
              </a:ext>
            </a:extLst>
          </p:cNvPr>
          <p:cNvSpPr txBox="1"/>
          <p:nvPr/>
        </p:nvSpPr>
        <p:spPr>
          <a:xfrm>
            <a:off x="1640099" y="27815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en-TW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3D758-58C0-4BC4-E0BA-E0744D78E81B}"/>
              </a:ext>
            </a:extLst>
          </p:cNvPr>
          <p:cNvSpPr txBox="1"/>
          <p:nvPr/>
        </p:nvSpPr>
        <p:spPr>
          <a:xfrm>
            <a:off x="2278532" y="23401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25</a:t>
            </a:r>
            <a:endParaRPr lang="en-TW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D21859-CC7A-77B6-317A-108BBDFDFFDD}"/>
              </a:ext>
            </a:extLst>
          </p:cNvPr>
          <p:cNvSpPr txBox="1"/>
          <p:nvPr/>
        </p:nvSpPr>
        <p:spPr>
          <a:xfrm>
            <a:off x="3057102" y="1744875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Per</a:t>
            </a:r>
            <a:r>
              <a:rPr lang="zh-TW" altLang="en-US" dirty="0"/>
              <a:t> </a:t>
            </a:r>
            <a:r>
              <a:rPr lang="en-US" altLang="zh-TW" dirty="0"/>
              <a:t>pixel</a:t>
            </a:r>
            <a:r>
              <a:rPr lang="zh-TW" altLang="en-US" dirty="0"/>
              <a:t> </a:t>
            </a:r>
            <a:r>
              <a:rPr lang="en-US" altLang="zh-TW" dirty="0"/>
              <a:t>reflection</a:t>
            </a:r>
            <a:r>
              <a:rPr lang="zh-TW" altLang="en-US" dirty="0"/>
              <a:t> </a:t>
            </a:r>
            <a:r>
              <a:rPr lang="en-US" altLang="zh-TW" dirty="0"/>
              <a:t>depth</a:t>
            </a:r>
            <a:endParaRPr lang="en-TW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C4E264-ADCD-BF80-8054-AF2BA552917B}"/>
              </a:ext>
            </a:extLst>
          </p:cNvPr>
          <p:cNvCxnSpPr>
            <a:cxnSpLocks/>
          </p:cNvCxnSpPr>
          <p:nvPr/>
        </p:nvCxnSpPr>
        <p:spPr>
          <a:xfrm>
            <a:off x="729049" y="3811267"/>
            <a:ext cx="657088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923E10-ECCE-901F-2F50-88B903AD2774}"/>
              </a:ext>
            </a:extLst>
          </p:cNvPr>
          <p:cNvSpPr txBox="1"/>
          <p:nvPr/>
        </p:nvSpPr>
        <p:spPr>
          <a:xfrm>
            <a:off x="307055" y="36573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50</a:t>
            </a:r>
            <a:endParaRPr lang="en-TW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15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538838" y="594096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Maximum</a:t>
            </a:r>
            <a:br>
              <a:rPr lang="en-US" dirty="0"/>
            </a:br>
            <a:r>
              <a:rPr lang="en-US" dirty="0"/>
              <a:t>Reflection Depth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3F4F547-9D1F-E1F1-F31A-56CB07AA750A}"/>
              </a:ext>
            </a:extLst>
          </p:cNvPr>
          <p:cNvSpPr/>
          <p:nvPr/>
        </p:nvSpPr>
        <p:spPr>
          <a:xfrm>
            <a:off x="1361539" y="2102694"/>
            <a:ext cx="5545885" cy="1708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B0C4D0-94D0-F42A-A357-0C0DA8A58BB7}"/>
              </a:ext>
            </a:extLst>
          </p:cNvPr>
          <p:cNvCxnSpPr/>
          <p:nvPr/>
        </p:nvCxnSpPr>
        <p:spPr>
          <a:xfrm>
            <a:off x="2100649" y="2102694"/>
            <a:ext cx="0" cy="17085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F0FA79-D5DD-49A2-BD7A-F89D70246FDB}"/>
              </a:ext>
            </a:extLst>
          </p:cNvPr>
          <p:cNvCxnSpPr>
            <a:cxnSpLocks/>
          </p:cNvCxnSpPr>
          <p:nvPr/>
        </p:nvCxnSpPr>
        <p:spPr>
          <a:xfrm>
            <a:off x="2685535" y="2081196"/>
            <a:ext cx="0" cy="766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4E2167-D587-9F35-063E-DA77DB541B7B}"/>
              </a:ext>
            </a:extLst>
          </p:cNvPr>
          <p:cNvCxnSpPr>
            <a:cxnSpLocks/>
          </p:cNvCxnSpPr>
          <p:nvPr/>
        </p:nvCxnSpPr>
        <p:spPr>
          <a:xfrm>
            <a:off x="3270421" y="2102694"/>
            <a:ext cx="0" cy="547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4E6658-4017-B6A1-6EFD-2C9F6AEBE319}"/>
              </a:ext>
            </a:extLst>
          </p:cNvPr>
          <p:cNvCxnSpPr>
            <a:cxnSpLocks/>
          </p:cNvCxnSpPr>
          <p:nvPr/>
        </p:nvCxnSpPr>
        <p:spPr>
          <a:xfrm>
            <a:off x="3855307" y="2102694"/>
            <a:ext cx="0" cy="3616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A53654-26BF-D159-739D-DBFC89CD7D7F}"/>
              </a:ext>
            </a:extLst>
          </p:cNvPr>
          <p:cNvCxnSpPr>
            <a:cxnSpLocks/>
          </p:cNvCxnSpPr>
          <p:nvPr/>
        </p:nvCxnSpPr>
        <p:spPr>
          <a:xfrm>
            <a:off x="4440193" y="2102694"/>
            <a:ext cx="0" cy="744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90CB2B-D784-4EBF-DECE-53A891EFA020}"/>
              </a:ext>
            </a:extLst>
          </p:cNvPr>
          <p:cNvCxnSpPr>
            <a:cxnSpLocks/>
          </p:cNvCxnSpPr>
          <p:nvPr/>
        </p:nvCxnSpPr>
        <p:spPr>
          <a:xfrm>
            <a:off x="5025079" y="2081196"/>
            <a:ext cx="0" cy="5685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1F639-39C6-23CC-4BAF-69DA93C19315}"/>
              </a:ext>
            </a:extLst>
          </p:cNvPr>
          <p:cNvCxnSpPr>
            <a:cxnSpLocks/>
          </p:cNvCxnSpPr>
          <p:nvPr/>
        </p:nvCxnSpPr>
        <p:spPr>
          <a:xfrm>
            <a:off x="5609965" y="2102694"/>
            <a:ext cx="0" cy="5255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169208-800E-1D07-7257-87F8B0C08282}"/>
              </a:ext>
            </a:extLst>
          </p:cNvPr>
          <p:cNvCxnSpPr>
            <a:cxnSpLocks/>
          </p:cNvCxnSpPr>
          <p:nvPr/>
        </p:nvCxnSpPr>
        <p:spPr>
          <a:xfrm>
            <a:off x="6194851" y="2102694"/>
            <a:ext cx="0" cy="50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C2A015-60CB-C3A3-71F6-A5779149F9A7}"/>
              </a:ext>
            </a:extLst>
          </p:cNvPr>
          <p:cNvSpPr txBox="1"/>
          <p:nvPr/>
        </p:nvSpPr>
        <p:spPr>
          <a:xfrm>
            <a:off x="1640099" y="27815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</a:t>
            </a:r>
            <a:endParaRPr lang="en-TW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3D758-58C0-4BC4-E0BA-E0744D78E81B}"/>
              </a:ext>
            </a:extLst>
          </p:cNvPr>
          <p:cNvSpPr txBox="1"/>
          <p:nvPr/>
        </p:nvSpPr>
        <p:spPr>
          <a:xfrm>
            <a:off x="2278532" y="23401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25</a:t>
            </a:r>
            <a:endParaRPr lang="en-TW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D21859-CC7A-77B6-317A-108BBDFDFFDD}"/>
              </a:ext>
            </a:extLst>
          </p:cNvPr>
          <p:cNvSpPr txBox="1"/>
          <p:nvPr/>
        </p:nvSpPr>
        <p:spPr>
          <a:xfrm>
            <a:off x="3057102" y="1744875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Per</a:t>
            </a:r>
            <a:r>
              <a:rPr lang="zh-TW" altLang="en-US" dirty="0"/>
              <a:t> </a:t>
            </a:r>
            <a:r>
              <a:rPr lang="en-US" altLang="zh-TW" dirty="0"/>
              <a:t>pixel</a:t>
            </a:r>
            <a:r>
              <a:rPr lang="zh-TW" altLang="en-US" dirty="0"/>
              <a:t> </a:t>
            </a:r>
            <a:r>
              <a:rPr lang="en-US" altLang="zh-TW" dirty="0"/>
              <a:t>reflection</a:t>
            </a:r>
            <a:r>
              <a:rPr lang="zh-TW" altLang="en-US" dirty="0"/>
              <a:t> </a:t>
            </a:r>
            <a:r>
              <a:rPr lang="en-US" altLang="zh-TW" dirty="0"/>
              <a:t>depth</a:t>
            </a:r>
            <a:endParaRPr lang="en-TW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C4E264-ADCD-BF80-8054-AF2BA552917B}"/>
              </a:ext>
            </a:extLst>
          </p:cNvPr>
          <p:cNvCxnSpPr>
            <a:cxnSpLocks/>
          </p:cNvCxnSpPr>
          <p:nvPr/>
        </p:nvCxnSpPr>
        <p:spPr>
          <a:xfrm>
            <a:off x="729049" y="3811267"/>
            <a:ext cx="657088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923E10-ECCE-901F-2F50-88B903AD2774}"/>
              </a:ext>
            </a:extLst>
          </p:cNvPr>
          <p:cNvSpPr txBox="1"/>
          <p:nvPr/>
        </p:nvSpPr>
        <p:spPr>
          <a:xfrm>
            <a:off x="307055" y="365737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50</a:t>
            </a:r>
            <a:endParaRPr lang="en-TW" b="1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C2F735-8C9D-E5AB-2714-DB8B54FEE985}"/>
              </a:ext>
            </a:extLst>
          </p:cNvPr>
          <p:cNvCxnSpPr>
            <a:cxnSpLocks/>
          </p:cNvCxnSpPr>
          <p:nvPr/>
        </p:nvCxnSpPr>
        <p:spPr>
          <a:xfrm>
            <a:off x="724087" y="2383781"/>
            <a:ext cx="657088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63B2F0-7BD4-A72B-FF09-DE200B693501}"/>
              </a:ext>
            </a:extLst>
          </p:cNvPr>
          <p:cNvSpPr txBox="1"/>
          <p:nvPr/>
        </p:nvSpPr>
        <p:spPr>
          <a:xfrm>
            <a:off x="302093" y="222989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10</a:t>
            </a:r>
            <a:endParaRPr lang="en-TW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865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2065A-F90F-4F98-AB06-8A3F1736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75" y="119641"/>
            <a:ext cx="4825088" cy="3136307"/>
          </a:xfrm>
          <a:prstGeom prst="rect">
            <a:avLst/>
          </a:prstGeom>
        </p:spPr>
      </p:pic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538838" y="594096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Maximum</a:t>
            </a:r>
            <a:br>
              <a:rPr lang="en-US" dirty="0"/>
            </a:br>
            <a:r>
              <a:rPr lang="en-US" dirty="0"/>
              <a:t>Reflection Depth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E620AC-3266-47F8-A4EA-2CD9D417AE97}"/>
              </a:ext>
            </a:extLst>
          </p:cNvPr>
          <p:cNvGraphicFramePr>
            <a:graphicFrameLocks noGrp="1"/>
          </p:cNvGraphicFramePr>
          <p:nvPr/>
        </p:nvGraphicFramePr>
        <p:xfrm>
          <a:off x="769572" y="3358498"/>
          <a:ext cx="6761097" cy="155850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65871">
                  <a:extLst>
                    <a:ext uri="{9D8B030D-6E8A-4147-A177-3AD203B41FA5}">
                      <a16:colId xmlns:a16="http://schemas.microsoft.com/office/drawing/2014/main" val="2321041351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2388883710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1894520997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222108797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683406742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3899987940"/>
                    </a:ext>
                  </a:extLst>
                </a:gridCol>
                <a:gridCol w="965871">
                  <a:extLst>
                    <a:ext uri="{9D8B030D-6E8A-4147-A177-3AD203B41FA5}">
                      <a16:colId xmlns:a16="http://schemas.microsoft.com/office/drawing/2014/main" val="4204612140"/>
                    </a:ext>
                  </a:extLst>
                </a:gridCol>
              </a:tblGrid>
              <a:tr h="394047">
                <a:tc>
                  <a:txBody>
                    <a:bodyPr/>
                    <a:lstStyle/>
                    <a:p>
                      <a:pPr algn="l"/>
                      <a:r>
                        <a:rPr lang="en-US" sz="1000" b="1">
                          <a:effectLst/>
                        </a:rPr>
                        <a:t>max depth</a:t>
                      </a: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25</a:t>
                      </a: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50</a:t>
                      </a: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0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57885302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218897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serial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68.97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71.30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70.72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07765798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multithread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24.37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2.83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23.69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3.01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22.17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3.19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42344102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cuda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2.38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28.98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3.53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20.21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4.84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14.61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6858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872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Different Scenes Evaluation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Setting 4: Different Scenes</a:t>
            </a:r>
          </a:p>
          <a:p>
            <a:r>
              <a:rPr lang="en-US" dirty="0"/>
              <a:t>Image Size: 600x400</a:t>
            </a:r>
          </a:p>
          <a:p>
            <a:r>
              <a:rPr lang="en-US" dirty="0"/>
              <a:t>Samples per Pixel: 50</a:t>
            </a:r>
          </a:p>
          <a:p>
            <a:r>
              <a:rPr lang="en-US" dirty="0"/>
              <a:t>Reflection depth: 50</a:t>
            </a:r>
          </a:p>
          <a:p>
            <a:r>
              <a:rPr lang="en-US" b="1" dirty="0"/>
              <a:t>Two</a:t>
            </a:r>
            <a:r>
              <a:rPr lang="en-US" dirty="0"/>
              <a:t> different scenes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1443E9-0FBA-4258-842F-617DF7AE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658" y="1596775"/>
            <a:ext cx="2256267" cy="1504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6DEF2-3CD3-4121-8447-88EB5363D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658" y="3338253"/>
            <a:ext cx="2256268" cy="15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8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286447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4. Different Scenes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ACBEAA-1F46-44D3-91CE-2932B921B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35702"/>
              </p:ext>
            </p:extLst>
          </p:nvPr>
        </p:nvGraphicFramePr>
        <p:xfrm>
          <a:off x="1709947" y="3612845"/>
          <a:ext cx="4777805" cy="14311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5561">
                  <a:extLst>
                    <a:ext uri="{9D8B030D-6E8A-4147-A177-3AD203B41FA5}">
                      <a16:colId xmlns:a16="http://schemas.microsoft.com/office/drawing/2014/main" val="2321041351"/>
                    </a:ext>
                  </a:extLst>
                </a:gridCol>
                <a:gridCol w="955561">
                  <a:extLst>
                    <a:ext uri="{9D8B030D-6E8A-4147-A177-3AD203B41FA5}">
                      <a16:colId xmlns:a16="http://schemas.microsoft.com/office/drawing/2014/main" val="2388883710"/>
                    </a:ext>
                  </a:extLst>
                </a:gridCol>
                <a:gridCol w="955561">
                  <a:extLst>
                    <a:ext uri="{9D8B030D-6E8A-4147-A177-3AD203B41FA5}">
                      <a16:colId xmlns:a16="http://schemas.microsoft.com/office/drawing/2014/main" val="1894520997"/>
                    </a:ext>
                  </a:extLst>
                </a:gridCol>
                <a:gridCol w="955561">
                  <a:extLst>
                    <a:ext uri="{9D8B030D-6E8A-4147-A177-3AD203B41FA5}">
                      <a16:colId xmlns:a16="http://schemas.microsoft.com/office/drawing/2014/main" val="222108797"/>
                    </a:ext>
                  </a:extLst>
                </a:gridCol>
                <a:gridCol w="955561">
                  <a:extLst>
                    <a:ext uri="{9D8B030D-6E8A-4147-A177-3AD203B41FA5}">
                      <a16:colId xmlns:a16="http://schemas.microsoft.com/office/drawing/2014/main" val="6834067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effectLst/>
                        </a:rPr>
                        <a:t>view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57885302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Speedup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7218897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serial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70.72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71.51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07765798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multithreads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22.17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3.19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21.77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3.28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42344102"/>
                  </a:ext>
                </a:extLst>
              </a:tr>
              <a:tr h="2911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cuda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4.85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14.61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3.94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18.15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6858425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2136CE4-B57A-471B-B81E-C20CF8F0C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33" y="990022"/>
            <a:ext cx="4035113" cy="262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24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4003" name="Google Shape;4003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C248FA-33B5-48CB-BAD9-AA944734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</p:spPr>
        <p:txBody>
          <a:bodyPr/>
          <a:lstStyle/>
          <a:p>
            <a:r>
              <a:rPr lang="en-US" altLang="zh-TW" dirty="0" err="1"/>
              <a:t>Cuda</a:t>
            </a:r>
            <a:r>
              <a:rPr lang="zh-TW" altLang="en-US" dirty="0"/>
              <a:t> </a:t>
            </a:r>
            <a:r>
              <a:rPr lang="en-US" altLang="zh-TW" dirty="0"/>
              <a:t>has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best</a:t>
            </a:r>
            <a:r>
              <a:rPr lang="zh-TW" altLang="en-US" dirty="0"/>
              <a:t> </a:t>
            </a:r>
            <a:r>
              <a:rPr lang="en-US" altLang="zh-TW" dirty="0"/>
              <a:t>performance</a:t>
            </a:r>
            <a:endParaRPr lang="en-US" dirty="0"/>
          </a:p>
          <a:p>
            <a:r>
              <a:rPr lang="en-US" dirty="0"/>
              <a:t>More data (pixel, sample rate) makes GPU acceleration more significant</a:t>
            </a:r>
          </a:p>
          <a:p>
            <a:r>
              <a:rPr lang="en-US" altLang="zh-TW" dirty="0"/>
              <a:t>GPU speedup: why not as effective as hw5? (100x)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207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Google Shape;4182;p49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183" name="Google Shape;4183;p49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184" name="Google Shape;4184;p49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3EBD5"/>
                </a:solidFill>
              </a:rPr>
              <a:t>PP is fun, YYPPP is even more fun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3EBD5"/>
                </a:solidFill>
              </a:rPr>
              <a:t>This is our YYPPP FP Presentation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3EBD5"/>
                </a:solidFill>
              </a:rPr>
              <a:t>-&gt; YYPPP FP P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3EBD5"/>
                </a:solidFill>
              </a:rPr>
              <a:t>Parallelizing Path Tracing -&gt; PPT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3EBD5"/>
                </a:solidFill>
              </a:rPr>
              <a:t>PowerPoint -&gt; PPT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3EBD5"/>
                </a:solidFill>
              </a:rPr>
              <a:t>-&gt; YYPPPFPPPPTPPT</a:t>
            </a:r>
          </a:p>
        </p:txBody>
      </p:sp>
      <p:sp>
        <p:nvSpPr>
          <p:cNvPr id="4185" name="Google Shape;4185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Google Shape;3926;p23"/>
          <p:cNvSpPr txBox="1">
            <a:spLocks noGrp="1"/>
          </p:cNvSpPr>
          <p:nvPr>
            <p:ph type="title"/>
          </p:nvPr>
        </p:nvSpPr>
        <p:spPr>
          <a:xfrm>
            <a:off x="319475" y="503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Tracing Examples</a:t>
            </a:r>
            <a:endParaRPr/>
          </a:p>
        </p:txBody>
      </p:sp>
      <p:sp>
        <p:nvSpPr>
          <p:cNvPr id="3927" name="Google Shape;3927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930" name="Google Shape;3930;p23"/>
          <p:cNvSpPr txBox="1">
            <a:spLocks noGrp="1"/>
          </p:cNvSpPr>
          <p:nvPr>
            <p:ph type="body" idx="1"/>
          </p:nvPr>
        </p:nvSpPr>
        <p:spPr>
          <a:xfrm>
            <a:off x="441200" y="3628950"/>
            <a:ext cx="70899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Largely used in films </a:t>
            </a:r>
            <a:r>
              <a:rPr lang="en-US" dirty="0"/>
              <a:t>and games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Very realistic, but </a:t>
            </a:r>
            <a: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  <a:t>computationally expensive</a:t>
            </a:r>
            <a:r>
              <a:rPr lang="en" dirty="0"/>
              <a:t> to simulate light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We would like to </a:t>
            </a:r>
            <a:r>
              <a:rPr lang="en" b="1" dirty="0"/>
              <a:t>accelerate it </a:t>
            </a:r>
            <a:r>
              <a:rPr lang="en" dirty="0"/>
              <a:t>by using methods learned in class</a:t>
            </a:r>
            <a:endParaRPr dirty="0"/>
          </a:p>
        </p:txBody>
      </p:sp>
      <p:pic>
        <p:nvPicPr>
          <p:cNvPr id="2" name="圖片 2" descr="一張含有 室內 的圖片&#10;&#10;自動產生的描述">
            <a:extLst>
              <a:ext uri="{FF2B5EF4-FFF2-40B4-BE49-F238E27FC236}">
                <a16:creationId xmlns:a16="http://schemas.microsoft.com/office/drawing/2014/main" id="{38AC672E-B49C-700B-B67F-18F4AD31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447918"/>
            <a:ext cx="3727450" cy="2096850"/>
          </a:xfrm>
          <a:prstGeom prst="rect">
            <a:avLst/>
          </a:prstGeom>
        </p:spPr>
      </p:pic>
      <p:pic>
        <p:nvPicPr>
          <p:cNvPr id="3" name="圖片 3" descr="一張含有 個人, 室外 的圖片&#10;&#10;自動產生的描述">
            <a:extLst>
              <a:ext uri="{FF2B5EF4-FFF2-40B4-BE49-F238E27FC236}">
                <a16:creationId xmlns:a16="http://schemas.microsoft.com/office/drawing/2014/main" id="{13D532FF-E80A-43E0-FF14-ACF8C1CB9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3" y="1444212"/>
            <a:ext cx="3727450" cy="21042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p2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87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Tracing: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dive into the algorithm</a:t>
            </a:r>
            <a:endParaRPr/>
          </a:p>
        </p:txBody>
      </p:sp>
      <p:sp>
        <p:nvSpPr>
          <p:cNvPr id="3943" name="Google Shape;3943;p25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path tracing works, and why speeding it up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be 14">
            <a:extLst>
              <a:ext uri="{FF2B5EF4-FFF2-40B4-BE49-F238E27FC236}">
                <a16:creationId xmlns:a16="http://schemas.microsoft.com/office/drawing/2014/main" id="{1D27E5E8-DF6D-4BB0-A7FD-F92DBA9A2CC0}"/>
              </a:ext>
            </a:extLst>
          </p:cNvPr>
          <p:cNvSpPr/>
          <p:nvPr/>
        </p:nvSpPr>
        <p:spPr>
          <a:xfrm>
            <a:off x="2523256" y="2459282"/>
            <a:ext cx="1122652" cy="1122652"/>
          </a:xfrm>
          <a:prstGeom prst="cube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oogle Shape;3961;p27">
            <a:extLst>
              <a:ext uri="{FF2B5EF4-FFF2-40B4-BE49-F238E27FC236}">
                <a16:creationId xmlns:a16="http://schemas.microsoft.com/office/drawing/2014/main" id="{3AC676A6-5FDD-4279-B58B-7B56D40B7F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021" y="2336838"/>
            <a:ext cx="1308888" cy="1308888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948" name="Google Shape;3948;p26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Physics of Light</a:t>
            </a:r>
            <a:endParaRPr/>
          </a:p>
        </p:txBody>
      </p:sp>
      <p:sp>
        <p:nvSpPr>
          <p:cNvPr id="3949" name="Google Shape;3949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5B1F16-5A2E-48CE-B7F1-97E5B6AD4E3A}"/>
              </a:ext>
            </a:extLst>
          </p:cNvPr>
          <p:cNvGrpSpPr/>
          <p:nvPr/>
        </p:nvGrpSpPr>
        <p:grpSpPr>
          <a:xfrm>
            <a:off x="2363084" y="1318731"/>
            <a:ext cx="3471532" cy="3217517"/>
            <a:chOff x="2645733" y="1594883"/>
            <a:chExt cx="2906233" cy="269358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B58F06D-C4CC-4674-B26C-894D23CA77AB}"/>
                </a:ext>
              </a:extLst>
            </p:cNvPr>
            <p:cNvSpPr/>
            <p:nvPr/>
          </p:nvSpPr>
          <p:spPr>
            <a:xfrm>
              <a:off x="2645733" y="1594883"/>
              <a:ext cx="2906233" cy="269358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69C0AF-E344-4D41-A662-6BD5F85713BB}"/>
                </a:ext>
              </a:extLst>
            </p:cNvPr>
            <p:cNvSpPr/>
            <p:nvPr/>
          </p:nvSpPr>
          <p:spPr>
            <a:xfrm>
              <a:off x="2645734" y="1594883"/>
              <a:ext cx="1451346" cy="13451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4C2E88-29DD-4CCF-B1C9-F2CDA11D6F89}"/>
                </a:ext>
              </a:extLst>
            </p:cNvPr>
            <p:cNvSpPr/>
            <p:nvPr/>
          </p:nvSpPr>
          <p:spPr>
            <a:xfrm>
              <a:off x="2645733" y="2940033"/>
              <a:ext cx="1451348" cy="134515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616483-7300-4DBE-9CC6-3E3503E4C5BA}"/>
                </a:ext>
              </a:extLst>
            </p:cNvPr>
            <p:cNvSpPr/>
            <p:nvPr/>
          </p:nvSpPr>
          <p:spPr>
            <a:xfrm>
              <a:off x="4097080" y="1594883"/>
              <a:ext cx="1451346" cy="13451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7"/>
          <p:cNvSpPr txBox="1">
            <a:spLocks noGrp="1"/>
          </p:cNvSpPr>
          <p:nvPr>
            <p:ph type="title"/>
          </p:nvPr>
        </p:nvSpPr>
        <p:spPr>
          <a:xfrm>
            <a:off x="718300" y="3571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Physics of Light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961" name="Google Shape;39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27" y="3289926"/>
            <a:ext cx="1210373" cy="121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7A1A60F8-52F5-4901-A8E9-0044146357A8}"/>
              </a:ext>
            </a:extLst>
          </p:cNvPr>
          <p:cNvSpPr/>
          <p:nvPr/>
        </p:nvSpPr>
        <p:spPr>
          <a:xfrm>
            <a:off x="4808080" y="2165295"/>
            <a:ext cx="969750" cy="969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D36E7D-E514-439B-980D-A8C64344A494}"/>
              </a:ext>
            </a:extLst>
          </p:cNvPr>
          <p:cNvGrpSpPr/>
          <p:nvPr/>
        </p:nvGrpSpPr>
        <p:grpSpPr>
          <a:xfrm>
            <a:off x="1941913" y="1524643"/>
            <a:ext cx="406408" cy="1611134"/>
            <a:chOff x="1707996" y="1445491"/>
            <a:chExt cx="619704" cy="245671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237701B0-54BB-4E91-B1A4-F49AAFAF3E6C}"/>
                </a:ext>
              </a:extLst>
            </p:cNvPr>
            <p:cNvSpPr/>
            <p:nvPr/>
          </p:nvSpPr>
          <p:spPr>
            <a:xfrm rot="5400000" flipH="1">
              <a:off x="789493" y="2363994"/>
              <a:ext cx="2456710" cy="619704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93694D-0EB0-4638-AEF8-FA6A9EF939F5}"/>
                </a:ext>
              </a:extLst>
            </p:cNvPr>
            <p:cNvSpPr/>
            <p:nvPr/>
          </p:nvSpPr>
          <p:spPr>
            <a:xfrm rot="5400000" flipH="1">
              <a:off x="1204104" y="2240543"/>
              <a:ext cx="1319974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8A9C56A-A98D-4925-A88C-0D1ED3BCC89D}"/>
                </a:ext>
              </a:extLst>
            </p:cNvPr>
            <p:cNvSpPr/>
            <p:nvPr/>
          </p:nvSpPr>
          <p:spPr>
            <a:xfrm rot="5400000" flipH="1">
              <a:off x="1295223" y="3177238"/>
              <a:ext cx="1137736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4442753-9625-4D98-936E-FC07013C1322}"/>
                </a:ext>
              </a:extLst>
            </p:cNvPr>
            <p:cNvSpPr/>
            <p:nvPr/>
          </p:nvSpPr>
          <p:spPr>
            <a:xfrm rot="5400000" flipH="1">
              <a:off x="1605263" y="2896798"/>
              <a:ext cx="1137736" cy="305477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75209DA-6814-48E8-A3F6-89B473B093D8}"/>
                </a:ext>
              </a:extLst>
            </p:cNvPr>
            <p:cNvSpPr/>
            <p:nvPr/>
          </p:nvSpPr>
          <p:spPr>
            <a:xfrm rot="5400000" flipH="1">
              <a:off x="1510787" y="1959707"/>
              <a:ext cx="1319973" cy="312190"/>
            </a:xfrm>
            <a:prstGeom prst="parallelogram">
              <a:avLst>
                <a:gd name="adj" fmla="val 94307"/>
              </a:avLst>
            </a:prstGeom>
            <a:solidFill>
              <a:srgbClr val="FFFFFF">
                <a:alpha val="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FE813-C276-4563-BF27-EC298A8FA3F3}"/>
              </a:ext>
            </a:extLst>
          </p:cNvPr>
          <p:cNvGrpSpPr/>
          <p:nvPr/>
        </p:nvGrpSpPr>
        <p:grpSpPr>
          <a:xfrm>
            <a:off x="582380" y="2165295"/>
            <a:ext cx="479635" cy="329829"/>
            <a:chOff x="485947" y="2059809"/>
            <a:chExt cx="479635" cy="2704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A7E165-B3F0-4852-A1A2-85260A0A1CEE}"/>
                </a:ext>
              </a:extLst>
            </p:cNvPr>
            <p:cNvCxnSpPr/>
            <p:nvPr/>
          </p:nvCxnSpPr>
          <p:spPr>
            <a:xfrm flipH="1">
              <a:off x="485947" y="2059809"/>
              <a:ext cx="479635" cy="1772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DA037-C23D-4A03-8C2A-ABDC698AB5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948" y="2237018"/>
              <a:ext cx="479634" cy="93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F50DED62-1A4D-45F0-998C-62035A1E9EF2}"/>
              </a:ext>
            </a:extLst>
          </p:cNvPr>
          <p:cNvSpPr/>
          <p:nvPr/>
        </p:nvSpPr>
        <p:spPr>
          <a:xfrm>
            <a:off x="928577" y="2203523"/>
            <a:ext cx="133438" cy="2916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50c31e-dd39-4a8d-9533-e3e1267260b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23F6022A005840BCFF10AFE4C8BD76" ma:contentTypeVersion="8" ma:contentTypeDescription="Create a new document." ma:contentTypeScope="" ma:versionID="880e314e0c7380f5b4b410e4b542b774">
  <xsd:schema xmlns:xsd="http://www.w3.org/2001/XMLSchema" xmlns:xs="http://www.w3.org/2001/XMLSchema" xmlns:p="http://schemas.microsoft.com/office/2006/metadata/properties" xmlns:ns3="6d50c31e-dd39-4a8d-9533-e3e1267260b8" xmlns:ns4="9ab4470c-363b-499d-b396-512b2e1434f5" targetNamespace="http://schemas.microsoft.com/office/2006/metadata/properties" ma:root="true" ma:fieldsID="935743bfff646be0825db87a1684c47a" ns3:_="" ns4:_="">
    <xsd:import namespace="6d50c31e-dd39-4a8d-9533-e3e1267260b8"/>
    <xsd:import namespace="9ab4470c-363b-499d-b396-512b2e1434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50c31e-dd39-4a8d-9533-e3e1267260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b4470c-363b-499d-b396-512b2e1434f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989044-43BB-4078-BE71-F9E08F653611}">
  <ds:schemaRefs>
    <ds:schemaRef ds:uri="http://www.w3.org/XML/1998/namespace"/>
    <ds:schemaRef ds:uri="http://schemas.microsoft.com/office/2006/documentManagement/types"/>
    <ds:schemaRef ds:uri="9ab4470c-363b-499d-b396-512b2e1434f5"/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6d50c31e-dd39-4a8d-9533-e3e1267260b8"/>
  </ds:schemaRefs>
</ds:datastoreItem>
</file>

<file path=customXml/itemProps2.xml><?xml version="1.0" encoding="utf-8"?>
<ds:datastoreItem xmlns:ds="http://schemas.openxmlformats.org/officeDocument/2006/customXml" ds:itemID="{B64E9A1A-558A-4EAB-9159-09AEA94C9A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50c31e-dd39-4a8d-9533-e3e1267260b8"/>
    <ds:schemaRef ds:uri="9ab4470c-363b-499d-b396-512b2e1434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DE286D-BD4C-4B91-BDF8-444F17D5A5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2574</Words>
  <Application>Microsoft Office PowerPoint</Application>
  <PresentationFormat>如螢幕大小 (16:9)</PresentationFormat>
  <Paragraphs>588</Paragraphs>
  <Slides>56</Slides>
  <Notes>56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Mowbray template</vt:lpstr>
      <vt:lpstr>Parallelizing the Path Tracing Algorithm</vt:lpstr>
      <vt:lpstr>Outline</vt:lpstr>
      <vt:lpstr>1. Path Tracing</vt:lpstr>
      <vt:lpstr>Ray Tracing</vt:lpstr>
      <vt:lpstr>Ray Tracing</vt:lpstr>
      <vt:lpstr>Path Tracing Examples</vt:lpstr>
      <vt:lpstr>2. Path Tracing: A dive into the algorithm</vt:lpstr>
      <vt:lpstr>The Physics of Light</vt:lpstr>
      <vt:lpstr>The Physics of Light</vt:lpstr>
      <vt:lpstr>The Physics of Light</vt:lpstr>
      <vt:lpstr>The Physics of Light</vt:lpstr>
      <vt:lpstr>The Physics of Light</vt:lpstr>
      <vt:lpstr>The Physics of Light</vt:lpstr>
      <vt:lpstr>The Physics of Light</vt:lpstr>
      <vt:lpstr>Path Tracing</vt:lpstr>
      <vt:lpstr>Path Tracing</vt:lpstr>
      <vt:lpstr>Path Tracing</vt:lpstr>
      <vt:lpstr>Path Tracing</vt:lpstr>
      <vt:lpstr>Path Tracing</vt:lpstr>
      <vt:lpstr>Path Tracing</vt:lpstr>
      <vt:lpstr>Path Tracing</vt:lpstr>
      <vt:lpstr>Path Tracing</vt:lpstr>
      <vt:lpstr>Path Tracing</vt:lpstr>
      <vt:lpstr>Path Tracing</vt:lpstr>
      <vt:lpstr>Path Tracing</vt:lpstr>
      <vt:lpstr>3. Parallelizing The Path Tracing Algorithm</vt:lpstr>
      <vt:lpstr>Parallelizing Path Tracing</vt:lpstr>
      <vt:lpstr>Parallelizing Path Tracing</vt:lpstr>
      <vt:lpstr>Parallelizing Path Tracing</vt:lpstr>
      <vt:lpstr>Parallelizing Path Tracing</vt:lpstr>
      <vt:lpstr> Implementation and Analysis</vt:lpstr>
      <vt:lpstr>Implementing a Serial Ray Tracer</vt:lpstr>
      <vt:lpstr>Render a simple image</vt:lpstr>
      <vt:lpstr>Parallelize Pixels or Sample Rays? </vt:lpstr>
      <vt:lpstr>Parallelize Pixels or Sample Rays? </vt:lpstr>
      <vt:lpstr>Parallelize Pixels or Sample Rays? </vt:lpstr>
      <vt:lpstr>Experiment Settings, Results, and Analysis</vt:lpstr>
      <vt:lpstr>Experimental Setting</vt:lpstr>
      <vt:lpstr>Experimental Setting</vt:lpstr>
      <vt:lpstr>Experimental Setting</vt:lpstr>
      <vt:lpstr>Platform and Implementation Details</vt:lpstr>
      <vt:lpstr>1. Image Size</vt:lpstr>
      <vt:lpstr>1. Image Size</vt:lpstr>
      <vt:lpstr>1. Image Size</vt:lpstr>
      <vt:lpstr>2. Ray Samples per Pixels</vt:lpstr>
      <vt:lpstr>2. Ray Samples per Pixel</vt:lpstr>
      <vt:lpstr>3 Maximum Reflection Depth</vt:lpstr>
      <vt:lpstr>3. Maximum Reflection Depth</vt:lpstr>
      <vt:lpstr>3. Maximum Reflection Depth</vt:lpstr>
      <vt:lpstr>3. Maximum Reflection Depth</vt:lpstr>
      <vt:lpstr>3. Maximum Reflection Depth</vt:lpstr>
      <vt:lpstr>3. Maximum Reflection Depth</vt:lpstr>
      <vt:lpstr>4 Different Scenes Evaluation</vt:lpstr>
      <vt:lpstr>4. Different Scenes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Parallelizing the Path Tracing Algorithm</dc:title>
  <dc:creator>Andy Chang</dc:creator>
  <cp:lastModifiedBy>張家豪</cp:lastModifiedBy>
  <cp:revision>52</cp:revision>
  <dcterms:modified xsi:type="dcterms:W3CDTF">2022-12-26T10:15:21Z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0x0101008323F6022A005840BCFF10AFE4C8BD76</vt:lpwstr>
  </property>
</Properties>
</file>